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Josefin Sans"/>
      <p:regular r:id="rId23"/>
      <p:bold r:id="rId24"/>
      <p:italic r:id="rId25"/>
      <p:boldItalic r:id="rId26"/>
    </p:embeddedFont>
    <p:embeddedFont>
      <p:font typeface="Ubuntu Mon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JosefinSans-bold.fntdata"/><Relationship Id="rId23" Type="http://schemas.openxmlformats.org/officeDocument/2006/relationships/font" Target="fonts/Josefin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JosefinSans-boldItalic.fntdata"/><Relationship Id="rId25" Type="http://schemas.openxmlformats.org/officeDocument/2006/relationships/font" Target="fonts/JosefinSans-italic.fntdata"/><Relationship Id="rId28" Type="http://schemas.openxmlformats.org/officeDocument/2006/relationships/font" Target="fonts/UbuntuMono-bold.fntdata"/><Relationship Id="rId27" Type="http://schemas.openxmlformats.org/officeDocument/2006/relationships/font" Target="fonts/UbuntuMon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UbuntuMon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UbuntuMon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f340207749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f340207749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f816f79417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f816f79417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f816f79417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f816f79417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f816f79417_0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f816f79417_0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f816f79417_0_1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f816f79417_0_1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f816f79417_0_1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f816f79417_0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f1d86fa7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f1d86fa7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f1d86fa7e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f1d86fa7e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f1d70f69d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f1d70f69d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f1d70f69da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f1d70f69da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f1d70f69da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f1d70f69da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f1d70f69da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f1d70f69da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f1d70f69da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f1d70f69da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f1d70f6c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f1d70f6c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f3402077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f3402077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f1d86fa7e0_3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f1d86fa7e0_3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50" name="Shape 50"/>
        <p:cNvGrpSpPr/>
        <p:nvPr/>
      </p:nvGrpSpPr>
      <p:grpSpPr>
        <a:xfrm>
          <a:off x="0" y="0"/>
          <a:ext cx="0" cy="0"/>
          <a:chOff x="0" y="0"/>
          <a:chExt cx="0" cy="0"/>
        </a:xfrm>
      </p:grpSpPr>
      <p:sp>
        <p:nvSpPr>
          <p:cNvPr id="51" name="Google Shape;51;p13"/>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 name="Google Shape;52;p13"/>
          <p:cNvGrpSpPr/>
          <p:nvPr/>
        </p:nvGrpSpPr>
        <p:grpSpPr>
          <a:xfrm>
            <a:off x="4870649" y="2121826"/>
            <a:ext cx="3764843" cy="64502"/>
            <a:chOff x="595675" y="2820050"/>
            <a:chExt cx="7952774" cy="64502"/>
          </a:xfrm>
        </p:grpSpPr>
        <p:sp>
          <p:nvSpPr>
            <p:cNvPr id="53" name="Google Shape;53;p13"/>
            <p:cNvSpPr/>
            <p:nvPr/>
          </p:nvSpPr>
          <p:spPr>
            <a:xfrm>
              <a:off x="2186208" y="2820050"/>
              <a:ext cx="1620000" cy="64500"/>
            </a:xfrm>
            <a:prstGeom prst="rect">
              <a:avLst/>
            </a:prstGeom>
            <a:solidFill>
              <a:srgbClr val="D628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a:off x="3776784" y="2820050"/>
              <a:ext cx="1620000" cy="64500"/>
            </a:xfrm>
            <a:prstGeom prst="rect">
              <a:avLst/>
            </a:prstGeom>
            <a:solidFill>
              <a:srgbClr val="F77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5373056" y="2820052"/>
              <a:ext cx="1596300" cy="64500"/>
            </a:xfrm>
            <a:prstGeom prst="rect">
              <a:avLst/>
            </a:prstGeom>
            <a:solidFill>
              <a:srgbClr val="FCB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595675" y="2820050"/>
              <a:ext cx="1590600" cy="64500"/>
            </a:xfrm>
            <a:prstGeom prst="rect">
              <a:avLst/>
            </a:prstGeom>
            <a:solidFill>
              <a:srgbClr val="0030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6957849" y="2820050"/>
              <a:ext cx="1590600" cy="64500"/>
            </a:xfrm>
            <a:prstGeom prst="rect">
              <a:avLst/>
            </a:prstGeom>
            <a:solidFill>
              <a:srgbClr val="EAE2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 name="Google Shape;58;p13"/>
          <p:cNvSpPr txBox="1"/>
          <p:nvPr>
            <p:ph type="title"/>
          </p:nvPr>
        </p:nvSpPr>
        <p:spPr>
          <a:xfrm>
            <a:off x="4771875" y="545025"/>
            <a:ext cx="3880800" cy="14382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None/>
              <a:defRPr sz="2400">
                <a:solidFill>
                  <a:srgbClr val="434343"/>
                </a:solidFill>
              </a:defRPr>
            </a:lvl1pPr>
            <a:lvl2pPr lvl="1" algn="l">
              <a:lnSpc>
                <a:spcPct val="100000"/>
              </a:lnSpc>
              <a:spcBef>
                <a:spcPts val="0"/>
              </a:spcBef>
              <a:spcAft>
                <a:spcPts val="0"/>
              </a:spcAft>
              <a:buNone/>
              <a:defRPr sz="2400">
                <a:solidFill>
                  <a:srgbClr val="434343"/>
                </a:solidFill>
              </a:defRPr>
            </a:lvl2pPr>
            <a:lvl3pPr lvl="2" algn="l">
              <a:lnSpc>
                <a:spcPct val="100000"/>
              </a:lnSpc>
              <a:spcBef>
                <a:spcPts val="0"/>
              </a:spcBef>
              <a:spcAft>
                <a:spcPts val="0"/>
              </a:spcAft>
              <a:buNone/>
              <a:defRPr sz="2400">
                <a:solidFill>
                  <a:srgbClr val="434343"/>
                </a:solidFill>
              </a:defRPr>
            </a:lvl3pPr>
            <a:lvl4pPr lvl="3" algn="l">
              <a:lnSpc>
                <a:spcPct val="100000"/>
              </a:lnSpc>
              <a:spcBef>
                <a:spcPts val="0"/>
              </a:spcBef>
              <a:spcAft>
                <a:spcPts val="0"/>
              </a:spcAft>
              <a:buNone/>
              <a:defRPr sz="2400">
                <a:solidFill>
                  <a:srgbClr val="434343"/>
                </a:solidFill>
              </a:defRPr>
            </a:lvl4pPr>
            <a:lvl5pPr lvl="4" algn="l">
              <a:lnSpc>
                <a:spcPct val="100000"/>
              </a:lnSpc>
              <a:spcBef>
                <a:spcPts val="0"/>
              </a:spcBef>
              <a:spcAft>
                <a:spcPts val="0"/>
              </a:spcAft>
              <a:buNone/>
              <a:defRPr sz="2400">
                <a:solidFill>
                  <a:srgbClr val="434343"/>
                </a:solidFill>
              </a:defRPr>
            </a:lvl5pPr>
            <a:lvl6pPr lvl="5" algn="l">
              <a:lnSpc>
                <a:spcPct val="100000"/>
              </a:lnSpc>
              <a:spcBef>
                <a:spcPts val="0"/>
              </a:spcBef>
              <a:spcAft>
                <a:spcPts val="0"/>
              </a:spcAft>
              <a:buNone/>
              <a:defRPr sz="2400">
                <a:solidFill>
                  <a:srgbClr val="434343"/>
                </a:solidFill>
              </a:defRPr>
            </a:lvl6pPr>
            <a:lvl7pPr lvl="6" algn="l">
              <a:lnSpc>
                <a:spcPct val="100000"/>
              </a:lnSpc>
              <a:spcBef>
                <a:spcPts val="0"/>
              </a:spcBef>
              <a:spcAft>
                <a:spcPts val="0"/>
              </a:spcAft>
              <a:buNone/>
              <a:defRPr sz="2400">
                <a:solidFill>
                  <a:srgbClr val="434343"/>
                </a:solidFill>
              </a:defRPr>
            </a:lvl7pPr>
            <a:lvl8pPr lvl="7" algn="l">
              <a:lnSpc>
                <a:spcPct val="100000"/>
              </a:lnSpc>
              <a:spcBef>
                <a:spcPts val="0"/>
              </a:spcBef>
              <a:spcAft>
                <a:spcPts val="0"/>
              </a:spcAft>
              <a:buNone/>
              <a:defRPr sz="2400">
                <a:solidFill>
                  <a:srgbClr val="434343"/>
                </a:solidFill>
              </a:defRPr>
            </a:lvl8pPr>
            <a:lvl9pPr lvl="8" algn="l">
              <a:lnSpc>
                <a:spcPct val="100000"/>
              </a:lnSpc>
              <a:spcBef>
                <a:spcPts val="0"/>
              </a:spcBef>
              <a:spcAft>
                <a:spcPts val="0"/>
              </a:spcAft>
              <a:buNone/>
              <a:defRPr sz="2400">
                <a:solidFill>
                  <a:srgbClr val="434343"/>
                </a:solidFill>
              </a:defRPr>
            </a:lvl9pPr>
          </a:lstStyle>
          <a:p/>
        </p:txBody>
      </p:sp>
      <p:sp>
        <p:nvSpPr>
          <p:cNvPr id="59" name="Google Shape;59;p13"/>
          <p:cNvSpPr txBox="1"/>
          <p:nvPr>
            <p:ph idx="1" type="body"/>
          </p:nvPr>
        </p:nvSpPr>
        <p:spPr>
          <a:xfrm>
            <a:off x="4771875" y="2324775"/>
            <a:ext cx="3880800" cy="2273700"/>
          </a:xfrm>
          <a:prstGeom prst="rect">
            <a:avLst/>
          </a:prstGeom>
          <a:noFill/>
        </p:spPr>
        <p:txBody>
          <a:bodyPr anchorCtr="0" anchor="t" bIns="91425" lIns="91425" spcFirstLastPara="1" rIns="91425" wrap="square" tIns="91425">
            <a:normAutofit/>
          </a:bodyPr>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0"/>
              </a:spcBef>
              <a:spcAft>
                <a:spcPts val="0"/>
              </a:spcAft>
              <a:buClr>
                <a:srgbClr val="434343"/>
              </a:buClr>
              <a:buSzPts val="1200"/>
              <a:buChar char="○"/>
              <a:defRPr sz="1200">
                <a:solidFill>
                  <a:srgbClr val="434343"/>
                </a:solidFill>
              </a:defRPr>
            </a:lvl2pPr>
            <a:lvl3pPr indent="-304800" lvl="2" marL="1371600" algn="l">
              <a:lnSpc>
                <a:spcPct val="115000"/>
              </a:lnSpc>
              <a:spcBef>
                <a:spcPts val="0"/>
              </a:spcBef>
              <a:spcAft>
                <a:spcPts val="0"/>
              </a:spcAft>
              <a:buClr>
                <a:srgbClr val="434343"/>
              </a:buClr>
              <a:buSzPts val="1200"/>
              <a:buChar char="■"/>
              <a:defRPr sz="1200">
                <a:solidFill>
                  <a:srgbClr val="434343"/>
                </a:solidFill>
              </a:defRPr>
            </a:lvl3pPr>
            <a:lvl4pPr indent="-304800" lvl="3" marL="1828800" algn="l">
              <a:lnSpc>
                <a:spcPct val="115000"/>
              </a:lnSpc>
              <a:spcBef>
                <a:spcPts val="0"/>
              </a:spcBef>
              <a:spcAft>
                <a:spcPts val="0"/>
              </a:spcAft>
              <a:buClr>
                <a:srgbClr val="434343"/>
              </a:buClr>
              <a:buSzPts val="1200"/>
              <a:buChar char="●"/>
              <a:defRPr sz="1200">
                <a:solidFill>
                  <a:srgbClr val="434343"/>
                </a:solidFill>
              </a:defRPr>
            </a:lvl4pPr>
            <a:lvl5pPr indent="-304800" lvl="4" marL="2286000" algn="l">
              <a:lnSpc>
                <a:spcPct val="115000"/>
              </a:lnSpc>
              <a:spcBef>
                <a:spcPts val="0"/>
              </a:spcBef>
              <a:spcAft>
                <a:spcPts val="0"/>
              </a:spcAft>
              <a:buClr>
                <a:srgbClr val="434343"/>
              </a:buClr>
              <a:buSzPts val="1200"/>
              <a:buChar char="○"/>
              <a:defRPr sz="1200">
                <a:solidFill>
                  <a:srgbClr val="434343"/>
                </a:solidFill>
              </a:defRPr>
            </a:lvl5pPr>
            <a:lvl6pPr indent="-304800" lvl="5" marL="2743200" algn="l">
              <a:lnSpc>
                <a:spcPct val="115000"/>
              </a:lnSpc>
              <a:spcBef>
                <a:spcPts val="0"/>
              </a:spcBef>
              <a:spcAft>
                <a:spcPts val="0"/>
              </a:spcAft>
              <a:buClr>
                <a:srgbClr val="434343"/>
              </a:buClr>
              <a:buSzPts val="1200"/>
              <a:buChar char="■"/>
              <a:defRPr sz="1200">
                <a:solidFill>
                  <a:srgbClr val="434343"/>
                </a:solidFill>
              </a:defRPr>
            </a:lvl6pPr>
            <a:lvl7pPr indent="-304800" lvl="6" marL="3200400" algn="l">
              <a:lnSpc>
                <a:spcPct val="115000"/>
              </a:lnSpc>
              <a:spcBef>
                <a:spcPts val="0"/>
              </a:spcBef>
              <a:spcAft>
                <a:spcPts val="0"/>
              </a:spcAft>
              <a:buClr>
                <a:srgbClr val="434343"/>
              </a:buClr>
              <a:buSzPts val="1200"/>
              <a:buChar char="●"/>
              <a:defRPr sz="1200">
                <a:solidFill>
                  <a:srgbClr val="434343"/>
                </a:solidFill>
              </a:defRPr>
            </a:lvl7pPr>
            <a:lvl8pPr indent="-304800" lvl="7" marL="3657600" algn="l">
              <a:lnSpc>
                <a:spcPct val="115000"/>
              </a:lnSpc>
              <a:spcBef>
                <a:spcPts val="0"/>
              </a:spcBef>
              <a:spcAft>
                <a:spcPts val="0"/>
              </a:spcAft>
              <a:buClr>
                <a:srgbClr val="434343"/>
              </a:buClr>
              <a:buSzPts val="1200"/>
              <a:buChar char="○"/>
              <a:defRPr sz="1200">
                <a:solidFill>
                  <a:srgbClr val="434343"/>
                </a:solidFill>
              </a:defRPr>
            </a:lvl8pPr>
            <a:lvl9pPr indent="-304800" lvl="8" marL="4114800" algn="l">
              <a:lnSpc>
                <a:spcPct val="115000"/>
              </a:lnSpc>
              <a:spcBef>
                <a:spcPts val="0"/>
              </a:spcBef>
              <a:spcAft>
                <a:spcPts val="0"/>
              </a:spcAft>
              <a:buClr>
                <a:srgbClr val="434343"/>
              </a:buClr>
              <a:buSzPts val="1200"/>
              <a:buChar char="■"/>
              <a:defRPr sz="1200">
                <a:solidFill>
                  <a:srgbClr val="434343"/>
                </a:solidFill>
              </a:defRPr>
            </a:lvl9pPr>
          </a:lstStyle>
          <a:p/>
        </p:txBody>
      </p:sp>
      <p:sp>
        <p:nvSpPr>
          <p:cNvPr id="60" name="Google Shape;60;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_2">
    <p:bg>
      <p:bgPr>
        <a:solidFill>
          <a:srgbClr val="FFFFFF"/>
        </a:solidFill>
      </p:bgPr>
    </p:bg>
    <p:spTree>
      <p:nvGrpSpPr>
        <p:cNvPr id="61" name="Shape 61"/>
        <p:cNvGrpSpPr/>
        <p:nvPr/>
      </p:nvGrpSpPr>
      <p:grpSpPr>
        <a:xfrm>
          <a:off x="0" y="0"/>
          <a:ext cx="0" cy="0"/>
          <a:chOff x="0" y="0"/>
          <a:chExt cx="0" cy="0"/>
        </a:xfrm>
      </p:grpSpPr>
      <p:sp>
        <p:nvSpPr>
          <p:cNvPr id="62" name="Google Shape;62;p14"/>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txBox="1"/>
          <p:nvPr>
            <p:ph type="title"/>
          </p:nvPr>
        </p:nvSpPr>
        <p:spPr>
          <a:xfrm>
            <a:off x="291875" y="406900"/>
            <a:ext cx="4813500" cy="13887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3000"/>
              <a:buNone/>
              <a:defRPr sz="3000">
                <a:solidFill>
                  <a:srgbClr val="D62828"/>
                </a:solidFill>
              </a:defRPr>
            </a:lvl1pPr>
            <a:lvl2pPr lvl="1" algn="l">
              <a:lnSpc>
                <a:spcPct val="100000"/>
              </a:lnSpc>
              <a:spcBef>
                <a:spcPts val="0"/>
              </a:spcBef>
              <a:spcAft>
                <a:spcPts val="0"/>
              </a:spcAft>
              <a:buClr>
                <a:schemeClr val="dk1"/>
              </a:buClr>
              <a:buSzPts val="3000"/>
              <a:buNone/>
              <a:defRPr sz="3000">
                <a:solidFill>
                  <a:srgbClr val="D62828"/>
                </a:solidFill>
              </a:defRPr>
            </a:lvl2pPr>
            <a:lvl3pPr lvl="2" algn="l">
              <a:lnSpc>
                <a:spcPct val="100000"/>
              </a:lnSpc>
              <a:spcBef>
                <a:spcPts val="0"/>
              </a:spcBef>
              <a:spcAft>
                <a:spcPts val="0"/>
              </a:spcAft>
              <a:buClr>
                <a:schemeClr val="dk1"/>
              </a:buClr>
              <a:buSzPts val="3000"/>
              <a:buNone/>
              <a:defRPr sz="3000">
                <a:solidFill>
                  <a:srgbClr val="D62828"/>
                </a:solidFill>
              </a:defRPr>
            </a:lvl3pPr>
            <a:lvl4pPr lvl="3" algn="l">
              <a:lnSpc>
                <a:spcPct val="100000"/>
              </a:lnSpc>
              <a:spcBef>
                <a:spcPts val="0"/>
              </a:spcBef>
              <a:spcAft>
                <a:spcPts val="0"/>
              </a:spcAft>
              <a:buClr>
                <a:schemeClr val="dk1"/>
              </a:buClr>
              <a:buSzPts val="3000"/>
              <a:buNone/>
              <a:defRPr sz="3000">
                <a:solidFill>
                  <a:srgbClr val="D62828"/>
                </a:solidFill>
              </a:defRPr>
            </a:lvl4pPr>
            <a:lvl5pPr lvl="4" algn="l">
              <a:lnSpc>
                <a:spcPct val="100000"/>
              </a:lnSpc>
              <a:spcBef>
                <a:spcPts val="0"/>
              </a:spcBef>
              <a:spcAft>
                <a:spcPts val="0"/>
              </a:spcAft>
              <a:buClr>
                <a:schemeClr val="dk1"/>
              </a:buClr>
              <a:buSzPts val="3000"/>
              <a:buNone/>
              <a:defRPr sz="3000">
                <a:solidFill>
                  <a:srgbClr val="D62828"/>
                </a:solidFill>
              </a:defRPr>
            </a:lvl5pPr>
            <a:lvl6pPr lvl="5" algn="l">
              <a:lnSpc>
                <a:spcPct val="100000"/>
              </a:lnSpc>
              <a:spcBef>
                <a:spcPts val="0"/>
              </a:spcBef>
              <a:spcAft>
                <a:spcPts val="0"/>
              </a:spcAft>
              <a:buClr>
                <a:schemeClr val="dk1"/>
              </a:buClr>
              <a:buSzPts val="3000"/>
              <a:buNone/>
              <a:defRPr sz="3000">
                <a:solidFill>
                  <a:srgbClr val="D62828"/>
                </a:solidFill>
              </a:defRPr>
            </a:lvl6pPr>
            <a:lvl7pPr lvl="6" algn="l">
              <a:lnSpc>
                <a:spcPct val="100000"/>
              </a:lnSpc>
              <a:spcBef>
                <a:spcPts val="0"/>
              </a:spcBef>
              <a:spcAft>
                <a:spcPts val="0"/>
              </a:spcAft>
              <a:buClr>
                <a:schemeClr val="dk1"/>
              </a:buClr>
              <a:buSzPts val="3000"/>
              <a:buNone/>
              <a:defRPr sz="3000">
                <a:solidFill>
                  <a:srgbClr val="D62828"/>
                </a:solidFill>
              </a:defRPr>
            </a:lvl7pPr>
            <a:lvl8pPr lvl="7" algn="l">
              <a:lnSpc>
                <a:spcPct val="100000"/>
              </a:lnSpc>
              <a:spcBef>
                <a:spcPts val="0"/>
              </a:spcBef>
              <a:spcAft>
                <a:spcPts val="0"/>
              </a:spcAft>
              <a:buClr>
                <a:schemeClr val="dk1"/>
              </a:buClr>
              <a:buSzPts val="3000"/>
              <a:buNone/>
              <a:defRPr sz="3000">
                <a:solidFill>
                  <a:srgbClr val="D62828"/>
                </a:solidFill>
              </a:defRPr>
            </a:lvl8pPr>
            <a:lvl9pPr lvl="8" algn="l">
              <a:lnSpc>
                <a:spcPct val="100000"/>
              </a:lnSpc>
              <a:spcBef>
                <a:spcPts val="0"/>
              </a:spcBef>
              <a:spcAft>
                <a:spcPts val="0"/>
              </a:spcAft>
              <a:buClr>
                <a:schemeClr val="dk1"/>
              </a:buClr>
              <a:buSzPts val="3000"/>
              <a:buNone/>
              <a:defRPr sz="3000">
                <a:solidFill>
                  <a:srgbClr val="D62828"/>
                </a:solidFill>
              </a:defRPr>
            </a:lvl9pPr>
          </a:lstStyle>
          <a:p/>
        </p:txBody>
      </p:sp>
      <p:sp>
        <p:nvSpPr>
          <p:cNvPr id="64" name="Google Shape;64;p14"/>
          <p:cNvSpPr txBox="1"/>
          <p:nvPr>
            <p:ph idx="1" type="body"/>
          </p:nvPr>
        </p:nvSpPr>
        <p:spPr>
          <a:xfrm>
            <a:off x="291975" y="1854951"/>
            <a:ext cx="4813500" cy="2577000"/>
          </a:xfrm>
          <a:prstGeom prst="rect">
            <a:avLst/>
          </a:prstGeom>
          <a:noFill/>
        </p:spPr>
        <p:txBody>
          <a:bodyPr anchorCtr="0" anchor="t" bIns="91425" lIns="91425" spcFirstLastPara="1" rIns="91425" wrap="square" tIns="91425">
            <a:normAutofit/>
          </a:bodyPr>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0"/>
              </a:spcBef>
              <a:spcAft>
                <a:spcPts val="0"/>
              </a:spcAft>
              <a:buClr>
                <a:schemeClr val="dk2"/>
              </a:buClr>
              <a:buSzPts val="1400"/>
              <a:buChar char="○"/>
              <a:defRPr sz="1400">
                <a:solidFill>
                  <a:schemeClr val="dk2"/>
                </a:solidFill>
              </a:defRPr>
            </a:lvl2pPr>
            <a:lvl3pPr indent="-317500" lvl="2" marL="1371600" algn="l">
              <a:lnSpc>
                <a:spcPct val="115000"/>
              </a:lnSpc>
              <a:spcBef>
                <a:spcPts val="0"/>
              </a:spcBef>
              <a:spcAft>
                <a:spcPts val="0"/>
              </a:spcAft>
              <a:buClr>
                <a:schemeClr val="dk2"/>
              </a:buClr>
              <a:buSzPts val="1400"/>
              <a:buChar char="■"/>
              <a:defRPr sz="1400">
                <a:solidFill>
                  <a:schemeClr val="dk2"/>
                </a:solidFill>
              </a:defRPr>
            </a:lvl3pPr>
            <a:lvl4pPr indent="-317500" lvl="3" marL="1828800" algn="l">
              <a:lnSpc>
                <a:spcPct val="115000"/>
              </a:lnSpc>
              <a:spcBef>
                <a:spcPts val="0"/>
              </a:spcBef>
              <a:spcAft>
                <a:spcPts val="0"/>
              </a:spcAft>
              <a:buClr>
                <a:schemeClr val="dk2"/>
              </a:buClr>
              <a:buSzPts val="1400"/>
              <a:buChar char="●"/>
              <a:defRPr sz="1400">
                <a:solidFill>
                  <a:schemeClr val="dk2"/>
                </a:solidFill>
              </a:defRPr>
            </a:lvl4pPr>
            <a:lvl5pPr indent="-317500" lvl="4" marL="2286000" algn="l">
              <a:lnSpc>
                <a:spcPct val="115000"/>
              </a:lnSpc>
              <a:spcBef>
                <a:spcPts val="0"/>
              </a:spcBef>
              <a:spcAft>
                <a:spcPts val="0"/>
              </a:spcAft>
              <a:buClr>
                <a:schemeClr val="dk2"/>
              </a:buClr>
              <a:buSzPts val="1400"/>
              <a:buChar char="○"/>
              <a:defRPr sz="1400">
                <a:solidFill>
                  <a:schemeClr val="dk2"/>
                </a:solidFill>
              </a:defRPr>
            </a:lvl5pPr>
            <a:lvl6pPr indent="-317500" lvl="5" marL="2743200" algn="l">
              <a:lnSpc>
                <a:spcPct val="115000"/>
              </a:lnSpc>
              <a:spcBef>
                <a:spcPts val="0"/>
              </a:spcBef>
              <a:spcAft>
                <a:spcPts val="0"/>
              </a:spcAft>
              <a:buClr>
                <a:schemeClr val="dk2"/>
              </a:buClr>
              <a:buSzPts val="1400"/>
              <a:buChar char="■"/>
              <a:defRPr sz="1400">
                <a:solidFill>
                  <a:schemeClr val="dk2"/>
                </a:solidFill>
              </a:defRPr>
            </a:lvl6pPr>
            <a:lvl7pPr indent="-317500" lvl="6" marL="3200400" algn="l">
              <a:lnSpc>
                <a:spcPct val="115000"/>
              </a:lnSpc>
              <a:spcBef>
                <a:spcPts val="0"/>
              </a:spcBef>
              <a:spcAft>
                <a:spcPts val="0"/>
              </a:spcAft>
              <a:buClr>
                <a:schemeClr val="dk2"/>
              </a:buClr>
              <a:buSzPts val="1400"/>
              <a:buChar char="●"/>
              <a:defRPr sz="1400">
                <a:solidFill>
                  <a:schemeClr val="dk2"/>
                </a:solidFill>
              </a:defRPr>
            </a:lvl7pPr>
            <a:lvl8pPr indent="-317500" lvl="7" marL="3657600" algn="l">
              <a:lnSpc>
                <a:spcPct val="115000"/>
              </a:lnSpc>
              <a:spcBef>
                <a:spcPts val="0"/>
              </a:spcBef>
              <a:spcAft>
                <a:spcPts val="0"/>
              </a:spcAft>
              <a:buClr>
                <a:schemeClr val="dk2"/>
              </a:buClr>
              <a:buSzPts val="1400"/>
              <a:buChar char="○"/>
              <a:defRPr sz="1400">
                <a:solidFill>
                  <a:schemeClr val="dk2"/>
                </a:solidFill>
              </a:defRPr>
            </a:lvl8pPr>
            <a:lvl9pPr indent="-317500" lvl="8" marL="4114800" algn="l">
              <a:lnSpc>
                <a:spcPct val="115000"/>
              </a:lnSpc>
              <a:spcBef>
                <a:spcPts val="0"/>
              </a:spcBef>
              <a:spcAft>
                <a:spcPts val="0"/>
              </a:spcAft>
              <a:buClr>
                <a:schemeClr val="dk2"/>
              </a:buClr>
              <a:buSzPts val="1400"/>
              <a:buChar char="■"/>
              <a:defRPr sz="1400">
                <a:solidFill>
                  <a:schemeClr val="dk2"/>
                </a:solidFill>
              </a:defRPr>
            </a:lvl9pPr>
          </a:lstStyle>
          <a:p/>
        </p:txBody>
      </p:sp>
      <p:sp>
        <p:nvSpPr>
          <p:cNvPr id="65" name="Google Shape;65;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AUTOLAYOUT_3">
    <p:bg>
      <p:bgPr>
        <a:solidFill>
          <a:srgbClr val="FFFFFF"/>
        </a:solidFill>
      </p:bgPr>
    </p:bg>
    <p:spTree>
      <p:nvGrpSpPr>
        <p:cNvPr id="66" name="Shape 66"/>
        <p:cNvGrpSpPr/>
        <p:nvPr/>
      </p:nvGrpSpPr>
      <p:grpSpPr>
        <a:xfrm>
          <a:off x="0" y="0"/>
          <a:ext cx="0" cy="0"/>
          <a:chOff x="0" y="0"/>
          <a:chExt cx="0" cy="0"/>
        </a:xfrm>
      </p:grpSpPr>
      <p:sp>
        <p:nvSpPr>
          <p:cNvPr id="67" name="Google Shape;67;p15"/>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5"/>
          <p:cNvPicPr preferRelativeResize="0"/>
          <p:nvPr/>
        </p:nvPicPr>
        <p:blipFill rotWithShape="1">
          <a:blip r:embed="rId2">
            <a:alphaModFix/>
          </a:blip>
          <a:srcRect b="0" l="25250" r="41407" t="0"/>
          <a:stretch/>
        </p:blipFill>
        <p:spPr>
          <a:xfrm>
            <a:off x="0" y="0"/>
            <a:ext cx="3048000" cy="5143501"/>
          </a:xfrm>
          <a:prstGeom prst="rect">
            <a:avLst/>
          </a:prstGeom>
          <a:noFill/>
          <a:ln>
            <a:noFill/>
          </a:ln>
        </p:spPr>
      </p:pic>
      <p:sp>
        <p:nvSpPr>
          <p:cNvPr id="69" name="Google Shape;69;p15"/>
          <p:cNvSpPr txBox="1"/>
          <p:nvPr>
            <p:ph type="title"/>
          </p:nvPr>
        </p:nvSpPr>
        <p:spPr>
          <a:xfrm>
            <a:off x="3381175" y="406900"/>
            <a:ext cx="5235000" cy="13887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Clr>
                <a:srgbClr val="212121"/>
              </a:buClr>
              <a:buSzPts val="3000"/>
              <a:buNone/>
              <a:defRPr b="1" sz="3000">
                <a:solidFill>
                  <a:srgbClr val="212121"/>
                </a:solidFill>
              </a:defRPr>
            </a:lvl1pPr>
            <a:lvl2pPr lvl="1" algn="l">
              <a:lnSpc>
                <a:spcPct val="100000"/>
              </a:lnSpc>
              <a:spcBef>
                <a:spcPts val="0"/>
              </a:spcBef>
              <a:spcAft>
                <a:spcPts val="0"/>
              </a:spcAft>
              <a:buClr>
                <a:srgbClr val="212121"/>
              </a:buClr>
              <a:buSzPts val="3000"/>
              <a:buNone/>
              <a:defRPr b="1" sz="3000">
                <a:solidFill>
                  <a:srgbClr val="212121"/>
                </a:solidFill>
              </a:defRPr>
            </a:lvl2pPr>
            <a:lvl3pPr lvl="2" algn="l">
              <a:lnSpc>
                <a:spcPct val="100000"/>
              </a:lnSpc>
              <a:spcBef>
                <a:spcPts val="0"/>
              </a:spcBef>
              <a:spcAft>
                <a:spcPts val="0"/>
              </a:spcAft>
              <a:buClr>
                <a:srgbClr val="212121"/>
              </a:buClr>
              <a:buSzPts val="3000"/>
              <a:buNone/>
              <a:defRPr b="1" sz="3000">
                <a:solidFill>
                  <a:srgbClr val="212121"/>
                </a:solidFill>
              </a:defRPr>
            </a:lvl3pPr>
            <a:lvl4pPr lvl="3" algn="l">
              <a:lnSpc>
                <a:spcPct val="100000"/>
              </a:lnSpc>
              <a:spcBef>
                <a:spcPts val="0"/>
              </a:spcBef>
              <a:spcAft>
                <a:spcPts val="0"/>
              </a:spcAft>
              <a:buClr>
                <a:srgbClr val="212121"/>
              </a:buClr>
              <a:buSzPts val="3000"/>
              <a:buNone/>
              <a:defRPr b="1" sz="3000">
                <a:solidFill>
                  <a:srgbClr val="212121"/>
                </a:solidFill>
              </a:defRPr>
            </a:lvl4pPr>
            <a:lvl5pPr lvl="4" algn="l">
              <a:lnSpc>
                <a:spcPct val="100000"/>
              </a:lnSpc>
              <a:spcBef>
                <a:spcPts val="0"/>
              </a:spcBef>
              <a:spcAft>
                <a:spcPts val="0"/>
              </a:spcAft>
              <a:buClr>
                <a:srgbClr val="212121"/>
              </a:buClr>
              <a:buSzPts val="3000"/>
              <a:buNone/>
              <a:defRPr b="1" sz="3000">
                <a:solidFill>
                  <a:srgbClr val="212121"/>
                </a:solidFill>
              </a:defRPr>
            </a:lvl5pPr>
            <a:lvl6pPr lvl="5" algn="l">
              <a:lnSpc>
                <a:spcPct val="100000"/>
              </a:lnSpc>
              <a:spcBef>
                <a:spcPts val="0"/>
              </a:spcBef>
              <a:spcAft>
                <a:spcPts val="0"/>
              </a:spcAft>
              <a:buClr>
                <a:srgbClr val="212121"/>
              </a:buClr>
              <a:buSzPts val="3000"/>
              <a:buNone/>
              <a:defRPr b="1" sz="3000">
                <a:solidFill>
                  <a:srgbClr val="212121"/>
                </a:solidFill>
              </a:defRPr>
            </a:lvl6pPr>
            <a:lvl7pPr lvl="6" algn="l">
              <a:lnSpc>
                <a:spcPct val="100000"/>
              </a:lnSpc>
              <a:spcBef>
                <a:spcPts val="0"/>
              </a:spcBef>
              <a:spcAft>
                <a:spcPts val="0"/>
              </a:spcAft>
              <a:buClr>
                <a:srgbClr val="212121"/>
              </a:buClr>
              <a:buSzPts val="3000"/>
              <a:buNone/>
              <a:defRPr b="1" sz="3000">
                <a:solidFill>
                  <a:srgbClr val="212121"/>
                </a:solidFill>
              </a:defRPr>
            </a:lvl7pPr>
            <a:lvl8pPr lvl="7" algn="l">
              <a:lnSpc>
                <a:spcPct val="100000"/>
              </a:lnSpc>
              <a:spcBef>
                <a:spcPts val="0"/>
              </a:spcBef>
              <a:spcAft>
                <a:spcPts val="0"/>
              </a:spcAft>
              <a:buClr>
                <a:srgbClr val="212121"/>
              </a:buClr>
              <a:buSzPts val="3000"/>
              <a:buNone/>
              <a:defRPr b="1" sz="3000">
                <a:solidFill>
                  <a:srgbClr val="212121"/>
                </a:solidFill>
              </a:defRPr>
            </a:lvl8pPr>
            <a:lvl9pPr lvl="8" algn="l">
              <a:lnSpc>
                <a:spcPct val="100000"/>
              </a:lnSpc>
              <a:spcBef>
                <a:spcPts val="0"/>
              </a:spcBef>
              <a:spcAft>
                <a:spcPts val="0"/>
              </a:spcAft>
              <a:buClr>
                <a:srgbClr val="212121"/>
              </a:buClr>
              <a:buSzPts val="3000"/>
              <a:buNone/>
              <a:defRPr b="1" sz="3000">
                <a:solidFill>
                  <a:srgbClr val="212121"/>
                </a:solidFill>
              </a:defRPr>
            </a:lvl9pPr>
          </a:lstStyle>
          <a:p/>
        </p:txBody>
      </p:sp>
      <p:sp>
        <p:nvSpPr>
          <p:cNvPr id="70" name="Google Shape;70;p15"/>
          <p:cNvSpPr txBox="1"/>
          <p:nvPr>
            <p:ph idx="1" type="body"/>
          </p:nvPr>
        </p:nvSpPr>
        <p:spPr>
          <a:xfrm>
            <a:off x="3381283" y="2053722"/>
            <a:ext cx="5235000" cy="2378100"/>
          </a:xfrm>
          <a:prstGeom prst="rect">
            <a:avLst/>
          </a:prstGeom>
          <a:noFill/>
        </p:spPr>
        <p:txBody>
          <a:bodyPr anchorCtr="0" anchor="t" bIns="91425" lIns="91425" spcFirstLastPara="1" rIns="91425" wrap="square" tIns="91425">
            <a:normAutofit/>
          </a:bodyPr>
          <a:lstStyle>
            <a:lvl1pPr indent="-330200" lvl="0" marL="457200" algn="l">
              <a:lnSpc>
                <a:spcPct val="115000"/>
              </a:lnSpc>
              <a:spcBef>
                <a:spcPts val="0"/>
              </a:spcBef>
              <a:spcAft>
                <a:spcPts val="0"/>
              </a:spcAft>
              <a:buClr>
                <a:srgbClr val="424242"/>
              </a:buClr>
              <a:buSzPts val="1600"/>
              <a:buChar char="●"/>
              <a:defRPr sz="1600">
                <a:solidFill>
                  <a:srgbClr val="424242"/>
                </a:solidFill>
              </a:defRPr>
            </a:lvl1pPr>
            <a:lvl2pPr indent="-317500" lvl="1" marL="914400" algn="l">
              <a:lnSpc>
                <a:spcPct val="115000"/>
              </a:lnSpc>
              <a:spcBef>
                <a:spcPts val="0"/>
              </a:spcBef>
              <a:spcAft>
                <a:spcPts val="0"/>
              </a:spcAft>
              <a:buClr>
                <a:srgbClr val="424242"/>
              </a:buClr>
              <a:buSzPts val="1400"/>
              <a:buChar char="○"/>
              <a:defRPr sz="1400">
                <a:solidFill>
                  <a:srgbClr val="424242"/>
                </a:solidFill>
              </a:defRPr>
            </a:lvl2pPr>
            <a:lvl3pPr indent="-317500" lvl="2" marL="1371600" algn="l">
              <a:lnSpc>
                <a:spcPct val="115000"/>
              </a:lnSpc>
              <a:spcBef>
                <a:spcPts val="0"/>
              </a:spcBef>
              <a:spcAft>
                <a:spcPts val="0"/>
              </a:spcAft>
              <a:buClr>
                <a:srgbClr val="424242"/>
              </a:buClr>
              <a:buSzPts val="1400"/>
              <a:buChar char="■"/>
              <a:defRPr sz="1400">
                <a:solidFill>
                  <a:srgbClr val="424242"/>
                </a:solidFill>
              </a:defRPr>
            </a:lvl3pPr>
            <a:lvl4pPr indent="-317500" lvl="3" marL="1828800" algn="l">
              <a:lnSpc>
                <a:spcPct val="115000"/>
              </a:lnSpc>
              <a:spcBef>
                <a:spcPts val="0"/>
              </a:spcBef>
              <a:spcAft>
                <a:spcPts val="0"/>
              </a:spcAft>
              <a:buClr>
                <a:srgbClr val="424242"/>
              </a:buClr>
              <a:buSzPts val="1400"/>
              <a:buChar char="●"/>
              <a:defRPr sz="1400">
                <a:solidFill>
                  <a:srgbClr val="424242"/>
                </a:solidFill>
              </a:defRPr>
            </a:lvl4pPr>
            <a:lvl5pPr indent="-317500" lvl="4" marL="2286000" algn="l">
              <a:lnSpc>
                <a:spcPct val="115000"/>
              </a:lnSpc>
              <a:spcBef>
                <a:spcPts val="0"/>
              </a:spcBef>
              <a:spcAft>
                <a:spcPts val="0"/>
              </a:spcAft>
              <a:buClr>
                <a:srgbClr val="424242"/>
              </a:buClr>
              <a:buSzPts val="1400"/>
              <a:buChar char="○"/>
              <a:defRPr sz="1400">
                <a:solidFill>
                  <a:srgbClr val="424242"/>
                </a:solidFill>
              </a:defRPr>
            </a:lvl5pPr>
            <a:lvl6pPr indent="-317500" lvl="5" marL="2743200" algn="l">
              <a:lnSpc>
                <a:spcPct val="115000"/>
              </a:lnSpc>
              <a:spcBef>
                <a:spcPts val="0"/>
              </a:spcBef>
              <a:spcAft>
                <a:spcPts val="0"/>
              </a:spcAft>
              <a:buClr>
                <a:srgbClr val="424242"/>
              </a:buClr>
              <a:buSzPts val="1400"/>
              <a:buChar char="■"/>
              <a:defRPr sz="1400">
                <a:solidFill>
                  <a:srgbClr val="424242"/>
                </a:solidFill>
              </a:defRPr>
            </a:lvl6pPr>
            <a:lvl7pPr indent="-317500" lvl="6" marL="3200400" algn="l">
              <a:lnSpc>
                <a:spcPct val="115000"/>
              </a:lnSpc>
              <a:spcBef>
                <a:spcPts val="0"/>
              </a:spcBef>
              <a:spcAft>
                <a:spcPts val="0"/>
              </a:spcAft>
              <a:buClr>
                <a:srgbClr val="424242"/>
              </a:buClr>
              <a:buSzPts val="1400"/>
              <a:buChar char="●"/>
              <a:defRPr sz="1400">
                <a:solidFill>
                  <a:srgbClr val="424242"/>
                </a:solidFill>
              </a:defRPr>
            </a:lvl7pPr>
            <a:lvl8pPr indent="-317500" lvl="7" marL="3657600" algn="l">
              <a:lnSpc>
                <a:spcPct val="115000"/>
              </a:lnSpc>
              <a:spcBef>
                <a:spcPts val="0"/>
              </a:spcBef>
              <a:spcAft>
                <a:spcPts val="0"/>
              </a:spcAft>
              <a:buClr>
                <a:srgbClr val="424242"/>
              </a:buClr>
              <a:buSzPts val="1400"/>
              <a:buChar char="○"/>
              <a:defRPr sz="1400">
                <a:solidFill>
                  <a:srgbClr val="424242"/>
                </a:solidFill>
              </a:defRPr>
            </a:lvl8pPr>
            <a:lvl9pPr indent="-317500" lvl="8" marL="4114800" algn="l">
              <a:lnSpc>
                <a:spcPct val="115000"/>
              </a:lnSpc>
              <a:spcBef>
                <a:spcPts val="0"/>
              </a:spcBef>
              <a:spcAft>
                <a:spcPts val="0"/>
              </a:spcAft>
              <a:buClr>
                <a:srgbClr val="424242"/>
              </a:buClr>
              <a:buSzPts val="1400"/>
              <a:buChar char="■"/>
              <a:defRPr sz="1400">
                <a:solidFill>
                  <a:srgbClr val="424242"/>
                </a:solidFill>
              </a:defRPr>
            </a:lvl9pPr>
          </a:lstStyle>
          <a:p/>
        </p:txBody>
      </p:sp>
      <p:sp>
        <p:nvSpPr>
          <p:cNvPr id="71" name="Google Shape;71;p1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424242"/>
                </a:solidFill>
              </a:defRPr>
            </a:lvl1pPr>
            <a:lvl2pPr lvl="1" algn="r">
              <a:lnSpc>
                <a:spcPct val="100000"/>
              </a:lnSpc>
              <a:spcAft>
                <a:spcPts val="0"/>
              </a:spcAft>
              <a:buNone/>
              <a:defRPr sz="1000">
                <a:solidFill>
                  <a:srgbClr val="424242"/>
                </a:solidFill>
              </a:defRPr>
            </a:lvl2pPr>
            <a:lvl3pPr lvl="2" algn="r">
              <a:lnSpc>
                <a:spcPct val="100000"/>
              </a:lnSpc>
              <a:spcAft>
                <a:spcPts val="0"/>
              </a:spcAft>
              <a:buNone/>
              <a:defRPr sz="1000">
                <a:solidFill>
                  <a:srgbClr val="424242"/>
                </a:solidFill>
              </a:defRPr>
            </a:lvl3pPr>
            <a:lvl4pPr lvl="3" algn="r">
              <a:lnSpc>
                <a:spcPct val="100000"/>
              </a:lnSpc>
              <a:spcAft>
                <a:spcPts val="0"/>
              </a:spcAft>
              <a:buNone/>
              <a:defRPr sz="1000">
                <a:solidFill>
                  <a:srgbClr val="424242"/>
                </a:solidFill>
              </a:defRPr>
            </a:lvl4pPr>
            <a:lvl5pPr lvl="4" algn="r">
              <a:lnSpc>
                <a:spcPct val="100000"/>
              </a:lnSpc>
              <a:spcAft>
                <a:spcPts val="0"/>
              </a:spcAft>
              <a:buNone/>
              <a:defRPr sz="1000">
                <a:solidFill>
                  <a:srgbClr val="424242"/>
                </a:solidFill>
              </a:defRPr>
            </a:lvl5pPr>
            <a:lvl6pPr lvl="5" algn="r">
              <a:lnSpc>
                <a:spcPct val="100000"/>
              </a:lnSpc>
              <a:spcAft>
                <a:spcPts val="0"/>
              </a:spcAft>
              <a:buNone/>
              <a:defRPr sz="1000">
                <a:solidFill>
                  <a:srgbClr val="424242"/>
                </a:solidFill>
              </a:defRPr>
            </a:lvl6pPr>
            <a:lvl7pPr lvl="6" algn="r">
              <a:lnSpc>
                <a:spcPct val="100000"/>
              </a:lnSpc>
              <a:spcAft>
                <a:spcPts val="0"/>
              </a:spcAft>
              <a:buNone/>
              <a:defRPr sz="1000">
                <a:solidFill>
                  <a:srgbClr val="424242"/>
                </a:solidFill>
              </a:defRPr>
            </a:lvl7pPr>
            <a:lvl8pPr lvl="7" algn="r">
              <a:lnSpc>
                <a:spcPct val="100000"/>
              </a:lnSpc>
              <a:spcAft>
                <a:spcPts val="0"/>
              </a:spcAft>
              <a:buNone/>
              <a:defRPr sz="1000">
                <a:solidFill>
                  <a:srgbClr val="424242"/>
                </a:solidFill>
              </a:defRPr>
            </a:lvl8pPr>
            <a:lvl9pPr lvl="8" algn="r">
              <a:lnSpc>
                <a:spcPct val="100000"/>
              </a:lnSpc>
              <a:spcAft>
                <a:spcPts val="0"/>
              </a:spcAft>
              <a:buNone/>
              <a:defRPr sz="1000">
                <a:solidFill>
                  <a:srgbClr val="42424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AUTOLAYOUT_4">
    <p:bg>
      <p:bgPr>
        <a:solidFill>
          <a:srgbClr val="FFFFFF"/>
        </a:solidFill>
      </p:bgPr>
    </p:bg>
    <p:spTree>
      <p:nvGrpSpPr>
        <p:cNvPr id="72" name="Shape 72"/>
        <p:cNvGrpSpPr/>
        <p:nvPr/>
      </p:nvGrpSpPr>
      <p:grpSpPr>
        <a:xfrm>
          <a:off x="0" y="0"/>
          <a:ext cx="0" cy="0"/>
          <a:chOff x="0" y="0"/>
          <a:chExt cx="0" cy="0"/>
        </a:xfrm>
      </p:grpSpPr>
      <p:sp>
        <p:nvSpPr>
          <p:cNvPr id="73" name="Google Shape;73;p16"/>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p:cSld name="AUTOLAYOUT_5">
    <p:bg>
      <p:bgPr>
        <a:solidFill>
          <a:srgbClr val="FFFFFF"/>
        </a:solidFill>
      </p:bgPr>
    </p:bg>
    <p:spTree>
      <p:nvGrpSpPr>
        <p:cNvPr id="75" name="Shape 75"/>
        <p:cNvGrpSpPr/>
        <p:nvPr/>
      </p:nvGrpSpPr>
      <p:grpSpPr>
        <a:xfrm>
          <a:off x="0" y="0"/>
          <a:ext cx="0" cy="0"/>
          <a:chOff x="0" y="0"/>
          <a:chExt cx="0" cy="0"/>
        </a:xfrm>
      </p:grpSpPr>
      <p:sp>
        <p:nvSpPr>
          <p:cNvPr id="76" name="Google Shape;76;p17"/>
          <p:cNvSpPr/>
          <p:nvPr/>
        </p:nvSpPr>
        <p:spPr>
          <a:xfrm>
            <a:off x="7177" y="100"/>
            <a:ext cx="9129300" cy="5135400"/>
          </a:xfrm>
          <a:prstGeom prst="rect">
            <a:avLst/>
          </a:prstGeom>
          <a:solidFill>
            <a:srgbClr val="F7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7"/>
          <p:cNvSpPr/>
          <p:nvPr/>
        </p:nvSpPr>
        <p:spPr>
          <a:xfrm rot="-5400000">
            <a:off x="766417" y="779887"/>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7"/>
          <p:cNvSpPr/>
          <p:nvPr/>
        </p:nvSpPr>
        <p:spPr>
          <a:xfrm rot="10800000">
            <a:off x="768098" y="1034930"/>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7"/>
          <p:cNvSpPr/>
          <p:nvPr/>
        </p:nvSpPr>
        <p:spPr>
          <a:xfrm rot="10800000">
            <a:off x="260887" y="4116242"/>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7"/>
          <p:cNvSpPr/>
          <p:nvPr/>
        </p:nvSpPr>
        <p:spPr>
          <a:xfrm rot="-5400000">
            <a:off x="259206" y="4888253"/>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7"/>
          <p:cNvSpPr/>
          <p:nvPr/>
        </p:nvSpPr>
        <p:spPr>
          <a:xfrm rot="-5400000">
            <a:off x="1780788" y="266365"/>
            <a:ext cx="256800" cy="253500"/>
          </a:xfrm>
          <a:prstGeom prst="rtTriangle">
            <a:avLst/>
          </a:prstGeom>
          <a:solidFill>
            <a:srgbClr val="00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7"/>
          <p:cNvSpPr/>
          <p:nvPr/>
        </p:nvSpPr>
        <p:spPr>
          <a:xfrm rot="-5400000">
            <a:off x="1273578" y="4374731"/>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7"/>
          <p:cNvSpPr/>
          <p:nvPr/>
        </p:nvSpPr>
        <p:spPr>
          <a:xfrm>
            <a:off x="1528759" y="4886714"/>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7"/>
          <p:cNvSpPr/>
          <p:nvPr/>
        </p:nvSpPr>
        <p:spPr>
          <a:xfrm rot="-5400000">
            <a:off x="2287949" y="1293419"/>
            <a:ext cx="256800" cy="253500"/>
          </a:xfrm>
          <a:prstGeom prst="rtTriangle">
            <a:avLst/>
          </a:prstGeom>
          <a:solidFill>
            <a:srgbClr val="00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7"/>
          <p:cNvSpPr/>
          <p:nvPr/>
        </p:nvSpPr>
        <p:spPr>
          <a:xfrm rot="10800000">
            <a:off x="2289631" y="4116242"/>
            <a:ext cx="253500" cy="2568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7"/>
          <p:cNvSpPr/>
          <p:nvPr/>
        </p:nvSpPr>
        <p:spPr>
          <a:xfrm rot="10800000">
            <a:off x="3304002" y="521398"/>
            <a:ext cx="253500" cy="2568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7"/>
          <p:cNvSpPr/>
          <p:nvPr/>
        </p:nvSpPr>
        <p:spPr>
          <a:xfrm rot="-5400000">
            <a:off x="3302321" y="779887"/>
            <a:ext cx="256800" cy="253500"/>
          </a:xfrm>
          <a:prstGeom prst="rtTriangle">
            <a:avLst/>
          </a:prstGeom>
          <a:solidFill>
            <a:srgbClr val="00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7"/>
          <p:cNvSpPr/>
          <p:nvPr/>
        </p:nvSpPr>
        <p:spPr>
          <a:xfrm>
            <a:off x="3557502" y="264826"/>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7"/>
          <p:cNvSpPr/>
          <p:nvPr/>
        </p:nvSpPr>
        <p:spPr>
          <a:xfrm>
            <a:off x="3557502" y="778348"/>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7"/>
          <p:cNvSpPr/>
          <p:nvPr/>
        </p:nvSpPr>
        <p:spPr>
          <a:xfrm>
            <a:off x="3050292" y="1291880"/>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rot="-5400000">
            <a:off x="3809532" y="1293419"/>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rot="5400000">
            <a:off x="3555884" y="4631526"/>
            <a:ext cx="256800" cy="253500"/>
          </a:xfrm>
          <a:prstGeom prst="rtTriangle">
            <a:avLst/>
          </a:prstGeom>
          <a:solidFill>
            <a:srgbClr val="00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rot="-5400000">
            <a:off x="4316693" y="4888253"/>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rot="-5400000">
            <a:off x="5331126" y="779887"/>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p:nvPr/>
        </p:nvSpPr>
        <p:spPr>
          <a:xfrm rot="10800000">
            <a:off x="5332808" y="1034930"/>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rot="10800000">
            <a:off x="4825597" y="4116242"/>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p:nvPr/>
        </p:nvSpPr>
        <p:spPr>
          <a:xfrm rot="-5400000">
            <a:off x="4823916" y="4888253"/>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rot="-5400000">
            <a:off x="6345498" y="266365"/>
            <a:ext cx="256800" cy="253500"/>
          </a:xfrm>
          <a:prstGeom prst="rtTriangle">
            <a:avLst/>
          </a:prstGeom>
          <a:solidFill>
            <a:srgbClr val="00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7"/>
          <p:cNvSpPr/>
          <p:nvPr/>
        </p:nvSpPr>
        <p:spPr>
          <a:xfrm rot="10800000">
            <a:off x="5839969" y="4116242"/>
            <a:ext cx="253500" cy="2568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7"/>
          <p:cNvSpPr/>
          <p:nvPr/>
        </p:nvSpPr>
        <p:spPr>
          <a:xfrm rot="-5400000">
            <a:off x="5838287" y="4374731"/>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a:off x="6093469" y="4886714"/>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7"/>
          <p:cNvSpPr/>
          <p:nvPr/>
        </p:nvSpPr>
        <p:spPr>
          <a:xfrm rot="-5400000">
            <a:off x="6852659" y="1293419"/>
            <a:ext cx="256800" cy="253500"/>
          </a:xfrm>
          <a:prstGeom prst="rtTriangle">
            <a:avLst/>
          </a:prstGeom>
          <a:solidFill>
            <a:srgbClr val="00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7"/>
          <p:cNvSpPr/>
          <p:nvPr/>
        </p:nvSpPr>
        <p:spPr>
          <a:xfrm rot="10800000">
            <a:off x="7868712" y="521398"/>
            <a:ext cx="253500" cy="2568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rot="-5400000">
            <a:off x="7867031" y="779887"/>
            <a:ext cx="256800" cy="253500"/>
          </a:xfrm>
          <a:prstGeom prst="rtTriangle">
            <a:avLst/>
          </a:prstGeom>
          <a:solidFill>
            <a:srgbClr val="00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a:off x="8122212" y="264826"/>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a:off x="8122212" y="778348"/>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7"/>
          <p:cNvSpPr/>
          <p:nvPr/>
        </p:nvSpPr>
        <p:spPr>
          <a:xfrm>
            <a:off x="7615001" y="1291880"/>
            <a:ext cx="253500" cy="256800"/>
          </a:xfrm>
          <a:prstGeom prst="rtTriangl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7"/>
          <p:cNvSpPr/>
          <p:nvPr/>
        </p:nvSpPr>
        <p:spPr>
          <a:xfrm rot="-5400000">
            <a:off x="8374241" y="1293419"/>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7"/>
          <p:cNvSpPr/>
          <p:nvPr/>
        </p:nvSpPr>
        <p:spPr>
          <a:xfrm rot="5400000">
            <a:off x="8120593" y="4631526"/>
            <a:ext cx="256800" cy="253500"/>
          </a:xfrm>
          <a:prstGeom prst="rtTriangle">
            <a:avLst/>
          </a:prstGeom>
          <a:solidFill>
            <a:srgbClr val="00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p:nvPr/>
        </p:nvSpPr>
        <p:spPr>
          <a:xfrm rot="-5400000">
            <a:off x="8881402" y="4888253"/>
            <a:ext cx="256800" cy="2535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a:off x="7177" y="1291880"/>
            <a:ext cx="253500" cy="256800"/>
          </a:xfrm>
          <a:prstGeom prst="rtTriangle">
            <a:avLst/>
          </a:prstGeom>
          <a:solidFill>
            <a:srgbClr val="D43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7"/>
          <p:cNvGrpSpPr/>
          <p:nvPr/>
        </p:nvGrpSpPr>
        <p:grpSpPr>
          <a:xfrm>
            <a:off x="7177" y="264826"/>
            <a:ext cx="8875696" cy="4878688"/>
            <a:chOff x="7177" y="264826"/>
            <a:chExt cx="8875696" cy="4878688"/>
          </a:xfrm>
        </p:grpSpPr>
        <p:sp>
          <p:nvSpPr>
            <p:cNvPr id="113" name="Google Shape;113;p17"/>
            <p:cNvSpPr/>
            <p:nvPr/>
          </p:nvSpPr>
          <p:spPr>
            <a:xfrm>
              <a:off x="7177" y="264826"/>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7"/>
            <p:cNvSpPr/>
            <p:nvPr/>
          </p:nvSpPr>
          <p:spPr>
            <a:xfrm>
              <a:off x="7177" y="488671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p:nvPr/>
          </p:nvSpPr>
          <p:spPr>
            <a:xfrm rot="10800000">
              <a:off x="768098" y="462976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7"/>
            <p:cNvSpPr/>
            <p:nvPr/>
          </p:nvSpPr>
          <p:spPr>
            <a:xfrm>
              <a:off x="1528759" y="1291880"/>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p:nvPr/>
          </p:nvSpPr>
          <p:spPr>
            <a:xfrm>
              <a:off x="2543131" y="778348"/>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p:nvPr/>
          </p:nvSpPr>
          <p:spPr>
            <a:xfrm>
              <a:off x="2035920" y="488671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a:off x="3050292" y="488671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a:off x="3557502" y="488671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a:off x="4064663" y="264826"/>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a:off x="4064663" y="778348"/>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a:off x="4064663" y="4373192"/>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p:nvPr/>
          </p:nvSpPr>
          <p:spPr>
            <a:xfrm>
              <a:off x="4571886" y="488671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p:nvPr/>
          </p:nvSpPr>
          <p:spPr>
            <a:xfrm>
              <a:off x="6093469" y="1291880"/>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a:off x="7107840" y="778348"/>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7107840" y="1291880"/>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a:off x="6600630" y="488671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a:off x="7615001" y="264826"/>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7615001" y="488671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8122212" y="4373192"/>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8122212" y="488671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a:off x="8629373" y="264826"/>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8629373" y="778348"/>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8629373" y="4373192"/>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p:nvPr/>
          </p:nvSpPr>
          <p:spPr>
            <a:xfrm>
              <a:off x="8629373" y="4886714"/>
              <a:ext cx="253500" cy="2568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 name="Google Shape;137;p17"/>
          <p:cNvGrpSpPr/>
          <p:nvPr/>
        </p:nvGrpSpPr>
        <p:grpSpPr>
          <a:xfrm>
            <a:off x="1275259" y="7876"/>
            <a:ext cx="7861325" cy="4878688"/>
            <a:chOff x="1275259" y="7876"/>
            <a:chExt cx="7861325" cy="4878688"/>
          </a:xfrm>
        </p:grpSpPr>
        <p:sp>
          <p:nvSpPr>
            <p:cNvPr id="138" name="Google Shape;138;p17"/>
            <p:cNvSpPr/>
            <p:nvPr/>
          </p:nvSpPr>
          <p:spPr>
            <a:xfrm rot="10800000">
              <a:off x="1275259" y="7876"/>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rot="10800000">
              <a:off x="1275259" y="4116242"/>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rot="10800000">
              <a:off x="1275259" y="4629764"/>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7"/>
            <p:cNvSpPr/>
            <p:nvPr/>
          </p:nvSpPr>
          <p:spPr>
            <a:xfrm rot="10800000">
              <a:off x="2289631" y="521398"/>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p:nvPr/>
          </p:nvSpPr>
          <p:spPr>
            <a:xfrm rot="10800000">
              <a:off x="2796841" y="7876"/>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7"/>
            <p:cNvSpPr/>
            <p:nvPr/>
          </p:nvSpPr>
          <p:spPr>
            <a:xfrm rot="10800000">
              <a:off x="2796841" y="4116242"/>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7"/>
            <p:cNvSpPr/>
            <p:nvPr/>
          </p:nvSpPr>
          <p:spPr>
            <a:xfrm rot="10800000">
              <a:off x="3811213" y="7876"/>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7"/>
            <p:cNvSpPr/>
            <p:nvPr/>
          </p:nvSpPr>
          <p:spPr>
            <a:xfrm rot="10800000">
              <a:off x="3304002" y="1034930"/>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7"/>
            <p:cNvSpPr/>
            <p:nvPr/>
          </p:nvSpPr>
          <p:spPr>
            <a:xfrm rot="10800000">
              <a:off x="3304002" y="4116242"/>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7"/>
            <p:cNvSpPr/>
            <p:nvPr/>
          </p:nvSpPr>
          <p:spPr>
            <a:xfrm rot="10800000">
              <a:off x="3811213" y="4629764"/>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7"/>
            <p:cNvSpPr/>
            <p:nvPr/>
          </p:nvSpPr>
          <p:spPr>
            <a:xfrm rot="10800000">
              <a:off x="4318374" y="521398"/>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7"/>
            <p:cNvSpPr/>
            <p:nvPr/>
          </p:nvSpPr>
          <p:spPr>
            <a:xfrm rot="10800000">
              <a:off x="4318374" y="4116242"/>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7"/>
            <p:cNvSpPr/>
            <p:nvPr/>
          </p:nvSpPr>
          <p:spPr>
            <a:xfrm rot="10800000">
              <a:off x="5332808" y="4629764"/>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7"/>
            <p:cNvSpPr/>
            <p:nvPr/>
          </p:nvSpPr>
          <p:spPr>
            <a:xfrm rot="10800000">
              <a:off x="5839969" y="4629764"/>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rot="10800000">
              <a:off x="6854340" y="521398"/>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rot="10800000">
              <a:off x="7361551" y="7876"/>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p:nvPr/>
          </p:nvSpPr>
          <p:spPr>
            <a:xfrm rot="10800000">
              <a:off x="6854340" y="4116242"/>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7"/>
            <p:cNvSpPr/>
            <p:nvPr/>
          </p:nvSpPr>
          <p:spPr>
            <a:xfrm rot="10800000">
              <a:off x="7361551" y="4116242"/>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rot="10800000">
              <a:off x="8375923" y="7876"/>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rot="10800000">
              <a:off x="7868712" y="1034930"/>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p:nvPr/>
          </p:nvSpPr>
          <p:spPr>
            <a:xfrm rot="10800000">
              <a:off x="7868712" y="4116242"/>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7"/>
            <p:cNvSpPr/>
            <p:nvPr/>
          </p:nvSpPr>
          <p:spPr>
            <a:xfrm rot="10800000">
              <a:off x="7868712" y="4629764"/>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7"/>
            <p:cNvSpPr/>
            <p:nvPr/>
          </p:nvSpPr>
          <p:spPr>
            <a:xfrm rot="10800000">
              <a:off x="8375923" y="4629764"/>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7"/>
            <p:cNvSpPr/>
            <p:nvPr/>
          </p:nvSpPr>
          <p:spPr>
            <a:xfrm rot="10800000">
              <a:off x="8883084" y="7876"/>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7"/>
            <p:cNvSpPr/>
            <p:nvPr/>
          </p:nvSpPr>
          <p:spPr>
            <a:xfrm rot="10800000">
              <a:off x="8883084" y="521398"/>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p:nvPr/>
          </p:nvSpPr>
          <p:spPr>
            <a:xfrm rot="10800000">
              <a:off x="8883084" y="4116242"/>
              <a:ext cx="253500" cy="2568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17"/>
          <p:cNvGrpSpPr/>
          <p:nvPr/>
        </p:nvGrpSpPr>
        <p:grpSpPr>
          <a:xfrm>
            <a:off x="260856" y="264715"/>
            <a:ext cx="8875696" cy="4878688"/>
            <a:chOff x="260856" y="264715"/>
            <a:chExt cx="8875696" cy="4878688"/>
          </a:xfrm>
        </p:grpSpPr>
        <p:sp>
          <p:nvSpPr>
            <p:cNvPr id="165" name="Google Shape;165;p17"/>
            <p:cNvSpPr/>
            <p:nvPr/>
          </p:nvSpPr>
          <p:spPr>
            <a:xfrm rot="-5400000">
              <a:off x="259206" y="4374731"/>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p:nvPr/>
          </p:nvSpPr>
          <p:spPr>
            <a:xfrm rot="-5400000">
              <a:off x="766417" y="4888253"/>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p:nvPr/>
          </p:nvSpPr>
          <p:spPr>
            <a:xfrm rot="-5400000">
              <a:off x="1780788" y="779887"/>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rot="-5400000">
              <a:off x="1780788" y="4374731"/>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p:nvPr/>
          </p:nvSpPr>
          <p:spPr>
            <a:xfrm rot="-5400000">
              <a:off x="2287949" y="266365"/>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7"/>
            <p:cNvSpPr/>
            <p:nvPr/>
          </p:nvSpPr>
          <p:spPr>
            <a:xfrm rot="-5400000">
              <a:off x="2287949" y="779887"/>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7"/>
            <p:cNvSpPr/>
            <p:nvPr/>
          </p:nvSpPr>
          <p:spPr>
            <a:xfrm>
              <a:off x="2543131" y="1291880"/>
              <a:ext cx="253500" cy="256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7"/>
            <p:cNvSpPr/>
            <p:nvPr/>
          </p:nvSpPr>
          <p:spPr>
            <a:xfrm rot="-5400000">
              <a:off x="2795160" y="4374731"/>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7"/>
            <p:cNvSpPr/>
            <p:nvPr/>
          </p:nvSpPr>
          <p:spPr>
            <a:xfrm rot="-5400000">
              <a:off x="3302321" y="4374731"/>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7"/>
            <p:cNvSpPr/>
            <p:nvPr/>
          </p:nvSpPr>
          <p:spPr>
            <a:xfrm rot="-5400000">
              <a:off x="4316693" y="266365"/>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7"/>
            <p:cNvSpPr/>
            <p:nvPr/>
          </p:nvSpPr>
          <p:spPr>
            <a:xfrm rot="-5400000">
              <a:off x="4823916" y="4374731"/>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7"/>
            <p:cNvSpPr/>
            <p:nvPr/>
          </p:nvSpPr>
          <p:spPr>
            <a:xfrm rot="-5400000">
              <a:off x="5331126" y="4888253"/>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7"/>
            <p:cNvSpPr/>
            <p:nvPr/>
          </p:nvSpPr>
          <p:spPr>
            <a:xfrm rot="-5400000">
              <a:off x="6345498" y="779887"/>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rot="-5400000">
              <a:off x="6345498" y="4374731"/>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7"/>
            <p:cNvSpPr/>
            <p:nvPr/>
          </p:nvSpPr>
          <p:spPr>
            <a:xfrm rot="-5400000">
              <a:off x="6852659" y="266365"/>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7"/>
            <p:cNvSpPr/>
            <p:nvPr/>
          </p:nvSpPr>
          <p:spPr>
            <a:xfrm rot="-5400000">
              <a:off x="7359870" y="4374731"/>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7"/>
            <p:cNvSpPr/>
            <p:nvPr/>
          </p:nvSpPr>
          <p:spPr>
            <a:xfrm rot="-5400000">
              <a:off x="7867031" y="4374731"/>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7"/>
            <p:cNvSpPr/>
            <p:nvPr/>
          </p:nvSpPr>
          <p:spPr>
            <a:xfrm rot="-5400000">
              <a:off x="8881402" y="266365"/>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7"/>
            <p:cNvSpPr/>
            <p:nvPr/>
          </p:nvSpPr>
          <p:spPr>
            <a:xfrm rot="-5400000">
              <a:off x="8881402" y="4374731"/>
              <a:ext cx="256800" cy="25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7"/>
          <p:cNvGrpSpPr/>
          <p:nvPr/>
        </p:nvGrpSpPr>
        <p:grpSpPr>
          <a:xfrm>
            <a:off x="514419" y="7988"/>
            <a:ext cx="8368486" cy="4878688"/>
            <a:chOff x="514419" y="7988"/>
            <a:chExt cx="8368486" cy="4878688"/>
          </a:xfrm>
        </p:grpSpPr>
        <p:sp>
          <p:nvSpPr>
            <p:cNvPr id="185" name="Google Shape;185;p17"/>
            <p:cNvSpPr/>
            <p:nvPr/>
          </p:nvSpPr>
          <p:spPr>
            <a:xfrm rot="5400000">
              <a:off x="2034301" y="4631526"/>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7"/>
            <p:cNvSpPr/>
            <p:nvPr/>
          </p:nvSpPr>
          <p:spPr>
            <a:xfrm rot="5400000">
              <a:off x="3048673" y="4118004"/>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7"/>
            <p:cNvSpPr/>
            <p:nvPr/>
          </p:nvSpPr>
          <p:spPr>
            <a:xfrm rot="5400000">
              <a:off x="3555884" y="4118004"/>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p:nvPr/>
          </p:nvSpPr>
          <p:spPr>
            <a:xfrm rot="5400000">
              <a:off x="4063045" y="4118004"/>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 name="Google Shape;189;p17"/>
            <p:cNvGrpSpPr/>
            <p:nvPr/>
          </p:nvGrpSpPr>
          <p:grpSpPr>
            <a:xfrm>
              <a:off x="514419" y="7988"/>
              <a:ext cx="8368486" cy="4878688"/>
              <a:chOff x="514419" y="7988"/>
              <a:chExt cx="8368486" cy="4878688"/>
            </a:xfrm>
          </p:grpSpPr>
          <p:sp>
            <p:nvSpPr>
              <p:cNvPr id="190" name="Google Shape;190;p17"/>
              <p:cNvSpPr/>
              <p:nvPr/>
            </p:nvSpPr>
            <p:spPr>
              <a:xfrm rot="5400000">
                <a:off x="512769" y="523160"/>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rot="5400000">
                <a:off x="1019930" y="9638"/>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rot="5400000">
                <a:off x="2034301" y="1036692"/>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rot="5400000">
                <a:off x="2541512" y="1036692"/>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p:cNvSpPr/>
              <p:nvPr/>
            </p:nvSpPr>
            <p:spPr>
              <a:xfrm rot="5400000">
                <a:off x="3048673" y="1036692"/>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rot="5400000">
                <a:off x="4063045" y="523160"/>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rot="5400000">
                <a:off x="5077478" y="523160"/>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rot="5400000">
                <a:off x="5584639" y="9638"/>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rot="5400000">
                <a:off x="6599011" y="1036692"/>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rot="5400000">
                <a:off x="7106222" y="1036692"/>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rot="5400000">
                <a:off x="6599011" y="4631526"/>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rot="5400000">
                <a:off x="7613383" y="1036692"/>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rot="5400000">
                <a:off x="7613383" y="4118004"/>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7"/>
              <p:cNvSpPr/>
              <p:nvPr/>
            </p:nvSpPr>
            <p:spPr>
              <a:xfrm rot="5400000">
                <a:off x="8120593" y="4118004"/>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7"/>
              <p:cNvSpPr/>
              <p:nvPr/>
            </p:nvSpPr>
            <p:spPr>
              <a:xfrm rot="5400000">
                <a:off x="8627754" y="9638"/>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p:nvPr/>
            </p:nvSpPr>
            <p:spPr>
              <a:xfrm rot="5400000">
                <a:off x="8627754" y="523160"/>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p:nvPr/>
            </p:nvSpPr>
            <p:spPr>
              <a:xfrm rot="5400000">
                <a:off x="8627754" y="4118004"/>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rot="5400000">
                <a:off x="8627754" y="4631526"/>
                <a:ext cx="256800" cy="253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8" name="Google Shape;208;p17"/>
          <p:cNvSpPr txBox="1"/>
          <p:nvPr>
            <p:ph idx="1" type="body"/>
          </p:nvPr>
        </p:nvSpPr>
        <p:spPr>
          <a:xfrm>
            <a:off x="843275" y="1879850"/>
            <a:ext cx="7525200" cy="1902000"/>
          </a:xfrm>
          <a:prstGeom prst="rect">
            <a:avLst/>
          </a:prstGeom>
          <a:noFill/>
        </p:spPr>
        <p:txBody>
          <a:bodyPr anchorCtr="0" anchor="t" bIns="91425" lIns="91425" spcFirstLastPara="1" rIns="91425" wrap="square" tIns="91425">
            <a:normAutofit/>
          </a:bodyPr>
          <a:lstStyle>
            <a:lvl1pPr indent="-342900" lvl="0" marL="457200" algn="l">
              <a:lnSpc>
                <a:spcPct val="115000"/>
              </a:lnSpc>
              <a:spcBef>
                <a:spcPts val="0"/>
              </a:spcBef>
              <a:spcAft>
                <a:spcPts val="0"/>
              </a:spcAft>
              <a:buClr>
                <a:srgbClr val="000000"/>
              </a:buClr>
              <a:buSzPts val="1800"/>
              <a:buChar char="●"/>
              <a:defRPr sz="1800">
                <a:solidFill>
                  <a:srgbClr val="000000"/>
                </a:solidFill>
              </a:defRPr>
            </a:lvl1pPr>
            <a:lvl2pPr indent="-317500" lvl="1" marL="914400" algn="l">
              <a:lnSpc>
                <a:spcPct val="115000"/>
              </a:lnSpc>
              <a:spcBef>
                <a:spcPts val="0"/>
              </a:spcBef>
              <a:spcAft>
                <a:spcPts val="0"/>
              </a:spcAft>
              <a:buClr>
                <a:srgbClr val="000000"/>
              </a:buClr>
              <a:buSzPts val="1400"/>
              <a:buChar char="○"/>
              <a:defRPr sz="1400">
                <a:solidFill>
                  <a:srgbClr val="000000"/>
                </a:solidFill>
              </a:defRPr>
            </a:lvl2pPr>
            <a:lvl3pPr indent="-317500" lvl="2" marL="1371600" algn="l">
              <a:lnSpc>
                <a:spcPct val="115000"/>
              </a:lnSpc>
              <a:spcBef>
                <a:spcPts val="0"/>
              </a:spcBef>
              <a:spcAft>
                <a:spcPts val="0"/>
              </a:spcAft>
              <a:buClr>
                <a:srgbClr val="000000"/>
              </a:buClr>
              <a:buSzPts val="1400"/>
              <a:buChar char="■"/>
              <a:defRPr sz="1400">
                <a:solidFill>
                  <a:srgbClr val="000000"/>
                </a:solidFill>
              </a:defRPr>
            </a:lvl3pPr>
            <a:lvl4pPr indent="-317500" lvl="3" marL="1828800" algn="l">
              <a:lnSpc>
                <a:spcPct val="115000"/>
              </a:lnSpc>
              <a:spcBef>
                <a:spcPts val="0"/>
              </a:spcBef>
              <a:spcAft>
                <a:spcPts val="0"/>
              </a:spcAft>
              <a:buClr>
                <a:srgbClr val="000000"/>
              </a:buClr>
              <a:buSzPts val="1400"/>
              <a:buChar char="●"/>
              <a:defRPr sz="1400">
                <a:solidFill>
                  <a:srgbClr val="000000"/>
                </a:solidFill>
              </a:defRPr>
            </a:lvl4pPr>
            <a:lvl5pPr indent="-317500" lvl="4" marL="2286000" algn="l">
              <a:lnSpc>
                <a:spcPct val="115000"/>
              </a:lnSpc>
              <a:spcBef>
                <a:spcPts val="0"/>
              </a:spcBef>
              <a:spcAft>
                <a:spcPts val="0"/>
              </a:spcAft>
              <a:buClr>
                <a:srgbClr val="000000"/>
              </a:buClr>
              <a:buSzPts val="1400"/>
              <a:buChar char="○"/>
              <a:defRPr sz="1400">
                <a:solidFill>
                  <a:srgbClr val="000000"/>
                </a:solidFill>
              </a:defRPr>
            </a:lvl5pPr>
            <a:lvl6pPr indent="-317500" lvl="5" marL="2743200" algn="l">
              <a:lnSpc>
                <a:spcPct val="115000"/>
              </a:lnSpc>
              <a:spcBef>
                <a:spcPts val="0"/>
              </a:spcBef>
              <a:spcAft>
                <a:spcPts val="0"/>
              </a:spcAft>
              <a:buClr>
                <a:srgbClr val="000000"/>
              </a:buClr>
              <a:buSzPts val="1400"/>
              <a:buChar char="■"/>
              <a:defRPr sz="1400">
                <a:solidFill>
                  <a:srgbClr val="000000"/>
                </a:solidFill>
              </a:defRPr>
            </a:lvl6pPr>
            <a:lvl7pPr indent="-317500" lvl="6" marL="3200400" algn="l">
              <a:lnSpc>
                <a:spcPct val="115000"/>
              </a:lnSpc>
              <a:spcBef>
                <a:spcPts val="0"/>
              </a:spcBef>
              <a:spcAft>
                <a:spcPts val="0"/>
              </a:spcAft>
              <a:buClr>
                <a:srgbClr val="000000"/>
              </a:buClr>
              <a:buSzPts val="1400"/>
              <a:buChar char="●"/>
              <a:defRPr sz="1400">
                <a:solidFill>
                  <a:srgbClr val="000000"/>
                </a:solidFill>
              </a:defRPr>
            </a:lvl7pPr>
            <a:lvl8pPr indent="-317500" lvl="7" marL="3657600" algn="l">
              <a:lnSpc>
                <a:spcPct val="115000"/>
              </a:lnSpc>
              <a:spcBef>
                <a:spcPts val="0"/>
              </a:spcBef>
              <a:spcAft>
                <a:spcPts val="0"/>
              </a:spcAft>
              <a:buClr>
                <a:srgbClr val="000000"/>
              </a:buClr>
              <a:buSzPts val="1400"/>
              <a:buChar char="○"/>
              <a:defRPr sz="1400">
                <a:solidFill>
                  <a:srgbClr val="000000"/>
                </a:solidFill>
              </a:defRPr>
            </a:lvl8pPr>
            <a:lvl9pPr indent="-317500" lvl="8" marL="4114800" algn="l">
              <a:lnSpc>
                <a:spcPct val="115000"/>
              </a:lnSpc>
              <a:spcBef>
                <a:spcPts val="0"/>
              </a:spcBef>
              <a:spcAft>
                <a:spcPts val="0"/>
              </a:spcAft>
              <a:buClr>
                <a:srgbClr val="000000"/>
              </a:buClr>
              <a:buSzPts val="1400"/>
              <a:buChar char="■"/>
              <a:defRPr sz="1400">
                <a:solidFill>
                  <a:srgbClr val="000000"/>
                </a:solidFill>
              </a:defRPr>
            </a:lvl9pPr>
          </a:lstStyle>
          <a:p/>
        </p:txBody>
      </p:sp>
      <p:sp>
        <p:nvSpPr>
          <p:cNvPr id="209" name="Google Shape;209;p17"/>
          <p:cNvSpPr txBox="1"/>
          <p:nvPr>
            <p:ph idx="12" type="sldNum"/>
          </p:nvPr>
        </p:nvSpPr>
        <p:spPr>
          <a:xfrm>
            <a:off x="8497999" y="4688759"/>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000000"/>
                </a:solidFill>
              </a:defRPr>
            </a:lvl1pPr>
            <a:lvl2pPr lvl="1" algn="r">
              <a:lnSpc>
                <a:spcPct val="100000"/>
              </a:lnSpc>
              <a:spcAft>
                <a:spcPts val="0"/>
              </a:spcAft>
              <a:buNone/>
              <a:defRPr sz="1000">
                <a:solidFill>
                  <a:srgbClr val="000000"/>
                </a:solidFill>
              </a:defRPr>
            </a:lvl2pPr>
            <a:lvl3pPr lvl="2" algn="r">
              <a:lnSpc>
                <a:spcPct val="100000"/>
              </a:lnSpc>
              <a:spcAft>
                <a:spcPts val="0"/>
              </a:spcAft>
              <a:buNone/>
              <a:defRPr sz="1000">
                <a:solidFill>
                  <a:srgbClr val="000000"/>
                </a:solidFill>
              </a:defRPr>
            </a:lvl3pPr>
            <a:lvl4pPr lvl="3" algn="r">
              <a:lnSpc>
                <a:spcPct val="100000"/>
              </a:lnSpc>
              <a:spcAft>
                <a:spcPts val="0"/>
              </a:spcAft>
              <a:buNone/>
              <a:defRPr sz="1000">
                <a:solidFill>
                  <a:srgbClr val="000000"/>
                </a:solidFill>
              </a:defRPr>
            </a:lvl4pPr>
            <a:lvl5pPr lvl="4" algn="r">
              <a:lnSpc>
                <a:spcPct val="100000"/>
              </a:lnSpc>
              <a:spcAft>
                <a:spcPts val="0"/>
              </a:spcAft>
              <a:buNone/>
              <a:defRPr sz="1000">
                <a:solidFill>
                  <a:srgbClr val="000000"/>
                </a:solidFill>
              </a:defRPr>
            </a:lvl5pPr>
            <a:lvl6pPr lvl="5" algn="r">
              <a:lnSpc>
                <a:spcPct val="100000"/>
              </a:lnSpc>
              <a:spcAft>
                <a:spcPts val="0"/>
              </a:spcAft>
              <a:buNone/>
              <a:defRPr sz="1000">
                <a:solidFill>
                  <a:srgbClr val="000000"/>
                </a:solidFill>
              </a:defRPr>
            </a:lvl6pPr>
            <a:lvl7pPr lvl="6" algn="r">
              <a:lnSpc>
                <a:spcPct val="100000"/>
              </a:lnSpc>
              <a:spcAft>
                <a:spcPts val="0"/>
              </a:spcAft>
              <a:buNone/>
              <a:defRPr sz="1000">
                <a:solidFill>
                  <a:srgbClr val="000000"/>
                </a:solidFill>
              </a:defRPr>
            </a:lvl7pPr>
            <a:lvl8pPr lvl="7" algn="r">
              <a:lnSpc>
                <a:spcPct val="100000"/>
              </a:lnSpc>
              <a:spcAft>
                <a:spcPts val="0"/>
              </a:spcAft>
              <a:buNone/>
              <a:defRPr sz="1000">
                <a:solidFill>
                  <a:srgbClr val="000000"/>
                </a:solidFill>
              </a:defRPr>
            </a:lvl8pPr>
            <a:lvl9pPr lvl="8" algn="r">
              <a:lnSpc>
                <a:spcPct val="100000"/>
              </a:lnSpc>
              <a:spcAft>
                <a:spcPts val="0"/>
              </a:spcAft>
              <a:buNone/>
              <a:defRPr sz="10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5">
  <p:cSld name="AUTOLAYOUT_6">
    <p:bg>
      <p:bgPr>
        <a:solidFill>
          <a:srgbClr val="FFFFFF"/>
        </a:solidFill>
      </p:bgPr>
    </p:bg>
    <p:spTree>
      <p:nvGrpSpPr>
        <p:cNvPr id="210" name="Shape 210"/>
        <p:cNvGrpSpPr/>
        <p:nvPr/>
      </p:nvGrpSpPr>
      <p:grpSpPr>
        <a:xfrm>
          <a:off x="0" y="0"/>
          <a:ext cx="0" cy="0"/>
          <a:chOff x="0" y="0"/>
          <a:chExt cx="0" cy="0"/>
        </a:xfrm>
      </p:grpSpPr>
      <p:sp>
        <p:nvSpPr>
          <p:cNvPr id="211" name="Google Shape;211;p18"/>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8"/>
          <p:cNvSpPr/>
          <p:nvPr/>
        </p:nvSpPr>
        <p:spPr>
          <a:xfrm>
            <a:off x="1860600" y="0"/>
            <a:ext cx="7283400" cy="5143500"/>
          </a:xfrm>
          <a:prstGeom prst="rect">
            <a:avLst/>
          </a:prstGeom>
          <a:solidFill>
            <a:schemeClr val="dk1"/>
          </a:solid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cxnSp>
        <p:nvCxnSpPr>
          <p:cNvPr id="213" name="Google Shape;213;p18"/>
          <p:cNvCxnSpPr/>
          <p:nvPr/>
        </p:nvCxnSpPr>
        <p:spPr>
          <a:xfrm>
            <a:off x="2586875" y="1615600"/>
            <a:ext cx="305700" cy="0"/>
          </a:xfrm>
          <a:prstGeom prst="straightConnector1">
            <a:avLst/>
          </a:prstGeom>
          <a:noFill/>
          <a:ln cap="flat" cmpd="sng" w="38100">
            <a:solidFill>
              <a:schemeClr val="lt1"/>
            </a:solidFill>
            <a:prstDash val="solid"/>
            <a:round/>
            <a:headEnd len="sm" w="sm" type="none"/>
            <a:tailEnd len="sm" w="sm" type="none"/>
          </a:ln>
        </p:spPr>
      </p:cxnSp>
      <p:sp>
        <p:nvSpPr>
          <p:cNvPr id="214" name="Google Shape;214;p18"/>
          <p:cNvSpPr txBox="1"/>
          <p:nvPr>
            <p:ph type="title"/>
          </p:nvPr>
        </p:nvSpPr>
        <p:spPr>
          <a:xfrm>
            <a:off x="2469775" y="426200"/>
            <a:ext cx="5867400" cy="9951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3200"/>
              <a:buNone/>
              <a:defRPr b="1" sz="3200">
                <a:solidFill>
                  <a:schemeClr val="lt1"/>
                </a:solidFill>
              </a:defRPr>
            </a:lvl1pPr>
            <a:lvl2pPr lvl="1" algn="l">
              <a:lnSpc>
                <a:spcPct val="100000"/>
              </a:lnSpc>
              <a:spcBef>
                <a:spcPts val="0"/>
              </a:spcBef>
              <a:spcAft>
                <a:spcPts val="0"/>
              </a:spcAft>
              <a:buClr>
                <a:schemeClr val="lt1"/>
              </a:buClr>
              <a:buSzPts val="3200"/>
              <a:buNone/>
              <a:defRPr b="1" sz="3200">
                <a:solidFill>
                  <a:schemeClr val="lt1"/>
                </a:solidFill>
              </a:defRPr>
            </a:lvl2pPr>
            <a:lvl3pPr lvl="2" algn="l">
              <a:lnSpc>
                <a:spcPct val="100000"/>
              </a:lnSpc>
              <a:spcBef>
                <a:spcPts val="0"/>
              </a:spcBef>
              <a:spcAft>
                <a:spcPts val="0"/>
              </a:spcAft>
              <a:buClr>
                <a:schemeClr val="lt1"/>
              </a:buClr>
              <a:buSzPts val="3200"/>
              <a:buNone/>
              <a:defRPr b="1" sz="3200">
                <a:solidFill>
                  <a:schemeClr val="lt1"/>
                </a:solidFill>
              </a:defRPr>
            </a:lvl3pPr>
            <a:lvl4pPr lvl="3" algn="l">
              <a:lnSpc>
                <a:spcPct val="100000"/>
              </a:lnSpc>
              <a:spcBef>
                <a:spcPts val="0"/>
              </a:spcBef>
              <a:spcAft>
                <a:spcPts val="0"/>
              </a:spcAft>
              <a:buClr>
                <a:schemeClr val="lt1"/>
              </a:buClr>
              <a:buSzPts val="3200"/>
              <a:buNone/>
              <a:defRPr b="1" sz="3200">
                <a:solidFill>
                  <a:schemeClr val="lt1"/>
                </a:solidFill>
              </a:defRPr>
            </a:lvl4pPr>
            <a:lvl5pPr lvl="4" algn="l">
              <a:lnSpc>
                <a:spcPct val="100000"/>
              </a:lnSpc>
              <a:spcBef>
                <a:spcPts val="0"/>
              </a:spcBef>
              <a:spcAft>
                <a:spcPts val="0"/>
              </a:spcAft>
              <a:buClr>
                <a:schemeClr val="lt1"/>
              </a:buClr>
              <a:buSzPts val="3200"/>
              <a:buNone/>
              <a:defRPr b="1" sz="3200">
                <a:solidFill>
                  <a:schemeClr val="lt1"/>
                </a:solidFill>
              </a:defRPr>
            </a:lvl5pPr>
            <a:lvl6pPr lvl="5" algn="l">
              <a:lnSpc>
                <a:spcPct val="100000"/>
              </a:lnSpc>
              <a:spcBef>
                <a:spcPts val="0"/>
              </a:spcBef>
              <a:spcAft>
                <a:spcPts val="0"/>
              </a:spcAft>
              <a:buClr>
                <a:schemeClr val="lt1"/>
              </a:buClr>
              <a:buSzPts val="3200"/>
              <a:buNone/>
              <a:defRPr b="1" sz="3200">
                <a:solidFill>
                  <a:schemeClr val="lt1"/>
                </a:solidFill>
              </a:defRPr>
            </a:lvl6pPr>
            <a:lvl7pPr lvl="6" algn="l">
              <a:lnSpc>
                <a:spcPct val="100000"/>
              </a:lnSpc>
              <a:spcBef>
                <a:spcPts val="0"/>
              </a:spcBef>
              <a:spcAft>
                <a:spcPts val="0"/>
              </a:spcAft>
              <a:buClr>
                <a:schemeClr val="lt1"/>
              </a:buClr>
              <a:buSzPts val="3200"/>
              <a:buNone/>
              <a:defRPr b="1" sz="3200">
                <a:solidFill>
                  <a:schemeClr val="lt1"/>
                </a:solidFill>
              </a:defRPr>
            </a:lvl7pPr>
            <a:lvl8pPr lvl="7" algn="l">
              <a:lnSpc>
                <a:spcPct val="100000"/>
              </a:lnSpc>
              <a:spcBef>
                <a:spcPts val="0"/>
              </a:spcBef>
              <a:spcAft>
                <a:spcPts val="0"/>
              </a:spcAft>
              <a:buClr>
                <a:schemeClr val="lt1"/>
              </a:buClr>
              <a:buSzPts val="3200"/>
              <a:buNone/>
              <a:defRPr b="1" sz="3200">
                <a:solidFill>
                  <a:schemeClr val="lt1"/>
                </a:solidFill>
              </a:defRPr>
            </a:lvl8pPr>
            <a:lvl9pPr lvl="8" algn="l">
              <a:lnSpc>
                <a:spcPct val="100000"/>
              </a:lnSpc>
              <a:spcBef>
                <a:spcPts val="0"/>
              </a:spcBef>
              <a:spcAft>
                <a:spcPts val="0"/>
              </a:spcAft>
              <a:buClr>
                <a:schemeClr val="lt1"/>
              </a:buClr>
              <a:buSzPts val="3200"/>
              <a:buNone/>
              <a:defRPr b="1" sz="3200">
                <a:solidFill>
                  <a:schemeClr val="lt1"/>
                </a:solidFill>
              </a:defRPr>
            </a:lvl9pPr>
          </a:lstStyle>
          <a:p/>
        </p:txBody>
      </p:sp>
      <p:sp>
        <p:nvSpPr>
          <p:cNvPr id="215" name="Google Shape;215;p18"/>
          <p:cNvSpPr txBox="1"/>
          <p:nvPr>
            <p:ph idx="1" type="body"/>
          </p:nvPr>
        </p:nvSpPr>
        <p:spPr>
          <a:xfrm>
            <a:off x="2469775" y="1874225"/>
            <a:ext cx="5867400" cy="2550600"/>
          </a:xfrm>
          <a:prstGeom prst="rect">
            <a:avLst/>
          </a:prstGeom>
          <a:noFill/>
        </p:spPr>
        <p:txBody>
          <a:bodyPr anchorCtr="0" anchor="t"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sz="1800">
                <a:solidFill>
                  <a:schemeClr val="lt1"/>
                </a:solidFill>
              </a:defRPr>
            </a:lvl1pPr>
            <a:lvl2pPr indent="-317500" lvl="1" marL="914400" algn="l">
              <a:lnSpc>
                <a:spcPct val="115000"/>
              </a:lnSpc>
              <a:spcBef>
                <a:spcPts val="0"/>
              </a:spcBef>
              <a:spcAft>
                <a:spcPts val="0"/>
              </a:spcAft>
              <a:buClr>
                <a:schemeClr val="lt1"/>
              </a:buClr>
              <a:buSzPts val="1400"/>
              <a:buChar char="○"/>
              <a:defRPr sz="1400">
                <a:solidFill>
                  <a:schemeClr val="lt1"/>
                </a:solidFill>
              </a:defRPr>
            </a:lvl2pPr>
            <a:lvl3pPr indent="-317500" lvl="2" marL="1371600" algn="l">
              <a:lnSpc>
                <a:spcPct val="115000"/>
              </a:lnSpc>
              <a:spcBef>
                <a:spcPts val="0"/>
              </a:spcBef>
              <a:spcAft>
                <a:spcPts val="0"/>
              </a:spcAft>
              <a:buClr>
                <a:schemeClr val="lt1"/>
              </a:buClr>
              <a:buSzPts val="1400"/>
              <a:buChar char="■"/>
              <a:defRPr sz="1400">
                <a:solidFill>
                  <a:schemeClr val="lt1"/>
                </a:solidFill>
              </a:defRPr>
            </a:lvl3pPr>
            <a:lvl4pPr indent="-317500" lvl="3" marL="1828800" algn="l">
              <a:lnSpc>
                <a:spcPct val="115000"/>
              </a:lnSpc>
              <a:spcBef>
                <a:spcPts val="0"/>
              </a:spcBef>
              <a:spcAft>
                <a:spcPts val="0"/>
              </a:spcAft>
              <a:buClr>
                <a:schemeClr val="lt1"/>
              </a:buClr>
              <a:buSzPts val="1400"/>
              <a:buChar char="●"/>
              <a:defRPr sz="1400">
                <a:solidFill>
                  <a:schemeClr val="lt1"/>
                </a:solidFill>
              </a:defRPr>
            </a:lvl4pPr>
            <a:lvl5pPr indent="-317500" lvl="4" marL="2286000" algn="l">
              <a:lnSpc>
                <a:spcPct val="115000"/>
              </a:lnSpc>
              <a:spcBef>
                <a:spcPts val="0"/>
              </a:spcBef>
              <a:spcAft>
                <a:spcPts val="0"/>
              </a:spcAft>
              <a:buClr>
                <a:schemeClr val="lt1"/>
              </a:buClr>
              <a:buSzPts val="1400"/>
              <a:buChar char="○"/>
              <a:defRPr sz="1400">
                <a:solidFill>
                  <a:schemeClr val="lt1"/>
                </a:solidFill>
              </a:defRPr>
            </a:lvl5pPr>
            <a:lvl6pPr indent="-317500" lvl="5" marL="2743200" algn="l">
              <a:lnSpc>
                <a:spcPct val="115000"/>
              </a:lnSpc>
              <a:spcBef>
                <a:spcPts val="0"/>
              </a:spcBef>
              <a:spcAft>
                <a:spcPts val="0"/>
              </a:spcAft>
              <a:buClr>
                <a:schemeClr val="lt1"/>
              </a:buClr>
              <a:buSzPts val="1400"/>
              <a:buChar char="■"/>
              <a:defRPr sz="1400">
                <a:solidFill>
                  <a:schemeClr val="lt1"/>
                </a:solidFill>
              </a:defRPr>
            </a:lvl6pPr>
            <a:lvl7pPr indent="-317500" lvl="6" marL="3200400" algn="l">
              <a:lnSpc>
                <a:spcPct val="115000"/>
              </a:lnSpc>
              <a:spcBef>
                <a:spcPts val="0"/>
              </a:spcBef>
              <a:spcAft>
                <a:spcPts val="0"/>
              </a:spcAft>
              <a:buClr>
                <a:schemeClr val="lt1"/>
              </a:buClr>
              <a:buSzPts val="1400"/>
              <a:buChar char="●"/>
              <a:defRPr sz="1400">
                <a:solidFill>
                  <a:schemeClr val="lt1"/>
                </a:solidFill>
              </a:defRPr>
            </a:lvl7pPr>
            <a:lvl8pPr indent="-317500" lvl="7" marL="3657600" algn="l">
              <a:lnSpc>
                <a:spcPct val="115000"/>
              </a:lnSpc>
              <a:spcBef>
                <a:spcPts val="0"/>
              </a:spcBef>
              <a:spcAft>
                <a:spcPts val="0"/>
              </a:spcAft>
              <a:buClr>
                <a:schemeClr val="lt1"/>
              </a:buClr>
              <a:buSzPts val="1400"/>
              <a:buChar char="○"/>
              <a:defRPr sz="1400">
                <a:solidFill>
                  <a:schemeClr val="lt1"/>
                </a:solidFill>
              </a:defRPr>
            </a:lvl8pPr>
            <a:lvl9pPr indent="-317500" lvl="8" marL="4114800" algn="l">
              <a:lnSpc>
                <a:spcPct val="115000"/>
              </a:lnSpc>
              <a:spcBef>
                <a:spcPts val="0"/>
              </a:spcBef>
              <a:spcAft>
                <a:spcPts val="0"/>
              </a:spcAft>
              <a:buClr>
                <a:schemeClr val="lt1"/>
              </a:buClr>
              <a:buSzPts val="1400"/>
              <a:buChar char="■"/>
              <a:defRPr sz="1400">
                <a:solidFill>
                  <a:schemeClr val="lt1"/>
                </a:solidFill>
              </a:defRPr>
            </a:lvl9pPr>
          </a:lstStyle>
          <a:p/>
        </p:txBody>
      </p:sp>
      <p:sp>
        <p:nvSpPr>
          <p:cNvPr id="216" name="Google Shape;216;p1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6">
  <p:cSld name="AUTOLAYOUT_7">
    <p:bg>
      <p:bgPr>
        <a:solidFill>
          <a:srgbClr val="FFFFFF"/>
        </a:solidFill>
      </p:bgPr>
    </p:bg>
    <p:spTree>
      <p:nvGrpSpPr>
        <p:cNvPr id="217" name="Shape 217"/>
        <p:cNvGrpSpPr/>
        <p:nvPr/>
      </p:nvGrpSpPr>
      <p:grpSpPr>
        <a:xfrm>
          <a:off x="0" y="0"/>
          <a:ext cx="0" cy="0"/>
          <a:chOff x="0" y="0"/>
          <a:chExt cx="0" cy="0"/>
        </a:xfrm>
      </p:grpSpPr>
      <p:sp>
        <p:nvSpPr>
          <p:cNvPr id="218" name="Google Shape;218;p19"/>
          <p:cNvSpPr/>
          <p:nvPr/>
        </p:nvSpPr>
        <p:spPr>
          <a:xfrm>
            <a:off x="0" y="0"/>
            <a:ext cx="9144000" cy="51435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p:cNvSpPr/>
          <p:nvPr/>
        </p:nvSpPr>
        <p:spPr>
          <a:xfrm>
            <a:off x="809660" y="607350"/>
            <a:ext cx="638100" cy="72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9"/>
          <p:cNvSpPr txBox="1"/>
          <p:nvPr>
            <p:ph type="ctrTitle"/>
          </p:nvPr>
        </p:nvSpPr>
        <p:spPr>
          <a:xfrm>
            <a:off x="683700" y="849050"/>
            <a:ext cx="6909900" cy="12978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rgbClr val="FFFFFF"/>
              </a:buClr>
              <a:buSzPts val="3600"/>
              <a:buNone/>
              <a:defRPr b="1" sz="3600">
                <a:solidFill>
                  <a:srgbClr val="FFFFFF"/>
                </a:solidFill>
              </a:defRPr>
            </a:lvl1pPr>
            <a:lvl2pPr lvl="1" algn="l">
              <a:lnSpc>
                <a:spcPct val="100000"/>
              </a:lnSpc>
              <a:spcBef>
                <a:spcPts val="0"/>
              </a:spcBef>
              <a:spcAft>
                <a:spcPts val="0"/>
              </a:spcAft>
              <a:buClr>
                <a:srgbClr val="FFFFFF"/>
              </a:buClr>
              <a:buSzPts val="3600"/>
              <a:buNone/>
              <a:defRPr b="1" sz="3600">
                <a:solidFill>
                  <a:srgbClr val="FFFFFF"/>
                </a:solidFill>
              </a:defRPr>
            </a:lvl2pPr>
            <a:lvl3pPr lvl="2" algn="l">
              <a:lnSpc>
                <a:spcPct val="100000"/>
              </a:lnSpc>
              <a:spcBef>
                <a:spcPts val="0"/>
              </a:spcBef>
              <a:spcAft>
                <a:spcPts val="0"/>
              </a:spcAft>
              <a:buClr>
                <a:srgbClr val="FFFFFF"/>
              </a:buClr>
              <a:buSzPts val="3600"/>
              <a:buNone/>
              <a:defRPr b="1" sz="3600">
                <a:solidFill>
                  <a:srgbClr val="FFFFFF"/>
                </a:solidFill>
              </a:defRPr>
            </a:lvl3pPr>
            <a:lvl4pPr lvl="3" algn="l">
              <a:lnSpc>
                <a:spcPct val="100000"/>
              </a:lnSpc>
              <a:spcBef>
                <a:spcPts val="0"/>
              </a:spcBef>
              <a:spcAft>
                <a:spcPts val="0"/>
              </a:spcAft>
              <a:buClr>
                <a:srgbClr val="FFFFFF"/>
              </a:buClr>
              <a:buSzPts val="3600"/>
              <a:buNone/>
              <a:defRPr b="1" sz="3600">
                <a:solidFill>
                  <a:srgbClr val="FFFFFF"/>
                </a:solidFill>
              </a:defRPr>
            </a:lvl4pPr>
            <a:lvl5pPr lvl="4" algn="l">
              <a:lnSpc>
                <a:spcPct val="100000"/>
              </a:lnSpc>
              <a:spcBef>
                <a:spcPts val="0"/>
              </a:spcBef>
              <a:spcAft>
                <a:spcPts val="0"/>
              </a:spcAft>
              <a:buClr>
                <a:srgbClr val="FFFFFF"/>
              </a:buClr>
              <a:buSzPts val="3600"/>
              <a:buNone/>
              <a:defRPr b="1" sz="3600">
                <a:solidFill>
                  <a:srgbClr val="FFFFFF"/>
                </a:solidFill>
              </a:defRPr>
            </a:lvl5pPr>
            <a:lvl6pPr lvl="5" algn="l">
              <a:lnSpc>
                <a:spcPct val="100000"/>
              </a:lnSpc>
              <a:spcBef>
                <a:spcPts val="0"/>
              </a:spcBef>
              <a:spcAft>
                <a:spcPts val="0"/>
              </a:spcAft>
              <a:buClr>
                <a:srgbClr val="FFFFFF"/>
              </a:buClr>
              <a:buSzPts val="3600"/>
              <a:buNone/>
              <a:defRPr b="1" sz="3600">
                <a:solidFill>
                  <a:srgbClr val="FFFFFF"/>
                </a:solidFill>
              </a:defRPr>
            </a:lvl6pPr>
            <a:lvl7pPr lvl="6" algn="l">
              <a:lnSpc>
                <a:spcPct val="100000"/>
              </a:lnSpc>
              <a:spcBef>
                <a:spcPts val="0"/>
              </a:spcBef>
              <a:spcAft>
                <a:spcPts val="0"/>
              </a:spcAft>
              <a:buClr>
                <a:srgbClr val="FFFFFF"/>
              </a:buClr>
              <a:buSzPts val="3600"/>
              <a:buNone/>
              <a:defRPr b="1" sz="3600">
                <a:solidFill>
                  <a:srgbClr val="FFFFFF"/>
                </a:solidFill>
              </a:defRPr>
            </a:lvl7pPr>
            <a:lvl8pPr lvl="7" algn="l">
              <a:lnSpc>
                <a:spcPct val="100000"/>
              </a:lnSpc>
              <a:spcBef>
                <a:spcPts val="0"/>
              </a:spcBef>
              <a:spcAft>
                <a:spcPts val="0"/>
              </a:spcAft>
              <a:buClr>
                <a:srgbClr val="FFFFFF"/>
              </a:buClr>
              <a:buSzPts val="3600"/>
              <a:buNone/>
              <a:defRPr b="1" sz="3600">
                <a:solidFill>
                  <a:srgbClr val="FFFFFF"/>
                </a:solidFill>
              </a:defRPr>
            </a:lvl8pPr>
            <a:lvl9pPr lvl="8" algn="l">
              <a:lnSpc>
                <a:spcPct val="100000"/>
              </a:lnSpc>
              <a:spcBef>
                <a:spcPts val="0"/>
              </a:spcBef>
              <a:spcAft>
                <a:spcPts val="0"/>
              </a:spcAft>
              <a:buClr>
                <a:srgbClr val="FFFFFF"/>
              </a:buClr>
              <a:buSzPts val="3600"/>
              <a:buNone/>
              <a:defRPr b="1" sz="3600">
                <a:solidFill>
                  <a:srgbClr val="FFFFFF"/>
                </a:solidFill>
              </a:defRPr>
            </a:lvl9pPr>
          </a:lstStyle>
          <a:p/>
        </p:txBody>
      </p:sp>
      <p:sp>
        <p:nvSpPr>
          <p:cNvPr id="221" name="Google Shape;221;p19"/>
          <p:cNvSpPr txBox="1"/>
          <p:nvPr>
            <p:ph idx="1" type="body"/>
          </p:nvPr>
        </p:nvSpPr>
        <p:spPr>
          <a:xfrm>
            <a:off x="683700" y="2217650"/>
            <a:ext cx="6909900" cy="2227800"/>
          </a:xfrm>
          <a:prstGeom prst="rect">
            <a:avLst/>
          </a:prstGeom>
          <a:noFill/>
        </p:spPr>
        <p:txBody>
          <a:bodyPr anchorCtr="0" anchor="t" bIns="91425" lIns="91425" spcFirstLastPara="1" rIns="91425" wrap="square" tIns="91425">
            <a:normAutofit/>
          </a:bodyPr>
          <a:lstStyle>
            <a:lvl1pPr indent="-317500" lvl="0" marL="457200" algn="l">
              <a:lnSpc>
                <a:spcPct val="115000"/>
              </a:lnSpc>
              <a:spcBef>
                <a:spcPts val="0"/>
              </a:spcBef>
              <a:spcAft>
                <a:spcPts val="0"/>
              </a:spcAft>
              <a:buClr>
                <a:srgbClr val="FFFFFF"/>
              </a:buClr>
              <a:buSzPts val="1400"/>
              <a:buChar char="●"/>
              <a:defRPr sz="1400">
                <a:solidFill>
                  <a:srgbClr val="FFFFFF"/>
                </a:solidFill>
              </a:defRPr>
            </a:lvl1pPr>
            <a:lvl2pPr indent="-304800" lvl="1" marL="914400" algn="l">
              <a:lnSpc>
                <a:spcPct val="115000"/>
              </a:lnSpc>
              <a:spcBef>
                <a:spcPts val="0"/>
              </a:spcBef>
              <a:spcAft>
                <a:spcPts val="0"/>
              </a:spcAft>
              <a:buClr>
                <a:srgbClr val="FFFFFF"/>
              </a:buClr>
              <a:buSzPts val="1200"/>
              <a:buChar char="○"/>
              <a:defRPr sz="1200">
                <a:solidFill>
                  <a:srgbClr val="FFFFFF"/>
                </a:solidFill>
              </a:defRPr>
            </a:lvl2pPr>
            <a:lvl3pPr indent="-304800" lvl="2" marL="1371600" algn="l">
              <a:lnSpc>
                <a:spcPct val="115000"/>
              </a:lnSpc>
              <a:spcBef>
                <a:spcPts val="0"/>
              </a:spcBef>
              <a:spcAft>
                <a:spcPts val="0"/>
              </a:spcAft>
              <a:buClr>
                <a:srgbClr val="FFFFFF"/>
              </a:buClr>
              <a:buSzPts val="1200"/>
              <a:buChar char="■"/>
              <a:defRPr sz="1200">
                <a:solidFill>
                  <a:srgbClr val="FFFFFF"/>
                </a:solidFill>
              </a:defRPr>
            </a:lvl3pPr>
            <a:lvl4pPr indent="-304800" lvl="3" marL="1828800" algn="l">
              <a:lnSpc>
                <a:spcPct val="115000"/>
              </a:lnSpc>
              <a:spcBef>
                <a:spcPts val="0"/>
              </a:spcBef>
              <a:spcAft>
                <a:spcPts val="0"/>
              </a:spcAft>
              <a:buClr>
                <a:srgbClr val="FFFFFF"/>
              </a:buClr>
              <a:buSzPts val="1200"/>
              <a:buChar char="●"/>
              <a:defRPr sz="1200">
                <a:solidFill>
                  <a:srgbClr val="FFFFFF"/>
                </a:solidFill>
              </a:defRPr>
            </a:lvl4pPr>
            <a:lvl5pPr indent="-304800" lvl="4" marL="2286000" algn="l">
              <a:lnSpc>
                <a:spcPct val="115000"/>
              </a:lnSpc>
              <a:spcBef>
                <a:spcPts val="0"/>
              </a:spcBef>
              <a:spcAft>
                <a:spcPts val="0"/>
              </a:spcAft>
              <a:buClr>
                <a:srgbClr val="FFFFFF"/>
              </a:buClr>
              <a:buSzPts val="1200"/>
              <a:buChar char="○"/>
              <a:defRPr sz="1200">
                <a:solidFill>
                  <a:srgbClr val="FFFFFF"/>
                </a:solidFill>
              </a:defRPr>
            </a:lvl5pPr>
            <a:lvl6pPr indent="-304800" lvl="5" marL="2743200" algn="l">
              <a:lnSpc>
                <a:spcPct val="115000"/>
              </a:lnSpc>
              <a:spcBef>
                <a:spcPts val="0"/>
              </a:spcBef>
              <a:spcAft>
                <a:spcPts val="0"/>
              </a:spcAft>
              <a:buClr>
                <a:srgbClr val="FFFFFF"/>
              </a:buClr>
              <a:buSzPts val="1200"/>
              <a:buChar char="■"/>
              <a:defRPr sz="1200">
                <a:solidFill>
                  <a:srgbClr val="FFFFFF"/>
                </a:solidFill>
              </a:defRPr>
            </a:lvl6pPr>
            <a:lvl7pPr indent="-304800" lvl="6" marL="3200400" algn="l">
              <a:lnSpc>
                <a:spcPct val="115000"/>
              </a:lnSpc>
              <a:spcBef>
                <a:spcPts val="0"/>
              </a:spcBef>
              <a:spcAft>
                <a:spcPts val="0"/>
              </a:spcAft>
              <a:buClr>
                <a:srgbClr val="FFFFFF"/>
              </a:buClr>
              <a:buSzPts val="1200"/>
              <a:buChar char="●"/>
              <a:defRPr sz="1200">
                <a:solidFill>
                  <a:srgbClr val="FFFFFF"/>
                </a:solidFill>
              </a:defRPr>
            </a:lvl7pPr>
            <a:lvl8pPr indent="-304800" lvl="7" marL="3657600" algn="l">
              <a:lnSpc>
                <a:spcPct val="115000"/>
              </a:lnSpc>
              <a:spcBef>
                <a:spcPts val="0"/>
              </a:spcBef>
              <a:spcAft>
                <a:spcPts val="0"/>
              </a:spcAft>
              <a:buClr>
                <a:srgbClr val="FFFFFF"/>
              </a:buClr>
              <a:buSzPts val="1200"/>
              <a:buChar char="○"/>
              <a:defRPr sz="1200">
                <a:solidFill>
                  <a:srgbClr val="FFFFFF"/>
                </a:solidFill>
              </a:defRPr>
            </a:lvl8pPr>
            <a:lvl9pPr indent="-304800" lvl="8" marL="4114800" algn="l">
              <a:lnSpc>
                <a:spcPct val="115000"/>
              </a:lnSpc>
              <a:spcBef>
                <a:spcPts val="0"/>
              </a:spcBef>
              <a:spcAft>
                <a:spcPts val="0"/>
              </a:spcAft>
              <a:buClr>
                <a:srgbClr val="FFFFFF"/>
              </a:buClr>
              <a:buSzPts val="1200"/>
              <a:buChar char="■"/>
              <a:defRPr sz="1200">
                <a:solidFill>
                  <a:srgbClr val="FFFFFF"/>
                </a:solidFill>
              </a:defRPr>
            </a:lvl9pPr>
          </a:lstStyle>
          <a:p/>
        </p:txBody>
      </p:sp>
      <p:sp>
        <p:nvSpPr>
          <p:cNvPr id="222" name="Google Shape;222;p1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7">
  <p:cSld name="AUTOLAYOUT_8">
    <p:spTree>
      <p:nvGrpSpPr>
        <p:cNvPr id="223" name="Shape 223"/>
        <p:cNvGrpSpPr/>
        <p:nvPr/>
      </p:nvGrpSpPr>
      <p:grpSpPr>
        <a:xfrm>
          <a:off x="0" y="0"/>
          <a:ext cx="0" cy="0"/>
          <a:chOff x="0" y="0"/>
          <a:chExt cx="0" cy="0"/>
        </a:xfrm>
      </p:grpSpPr>
      <p:sp>
        <p:nvSpPr>
          <p:cNvPr id="224" name="Google Shape;224;p20"/>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 name="Google Shape;225;p20"/>
          <p:cNvGrpSpPr/>
          <p:nvPr/>
        </p:nvGrpSpPr>
        <p:grpSpPr>
          <a:xfrm>
            <a:off x="0" y="4510813"/>
            <a:ext cx="9144000" cy="150575"/>
            <a:chOff x="0" y="3797750"/>
            <a:chExt cx="9144000" cy="150575"/>
          </a:xfrm>
        </p:grpSpPr>
        <p:cxnSp>
          <p:nvCxnSpPr>
            <p:cNvPr id="226" name="Google Shape;226;p20"/>
            <p:cNvCxnSpPr/>
            <p:nvPr/>
          </p:nvCxnSpPr>
          <p:spPr>
            <a:xfrm>
              <a:off x="0" y="3797750"/>
              <a:ext cx="9144000" cy="0"/>
            </a:xfrm>
            <a:prstGeom prst="straightConnector1">
              <a:avLst/>
            </a:prstGeom>
            <a:noFill/>
            <a:ln cap="flat" cmpd="sng" w="19050">
              <a:solidFill>
                <a:srgbClr val="90A4AE"/>
              </a:solidFill>
              <a:prstDash val="solid"/>
              <a:round/>
              <a:headEnd len="sm" w="sm" type="none"/>
              <a:tailEnd len="sm" w="sm" type="none"/>
            </a:ln>
          </p:spPr>
        </p:cxnSp>
        <p:cxnSp>
          <p:nvCxnSpPr>
            <p:cNvPr id="227" name="Google Shape;227;p20"/>
            <p:cNvCxnSpPr/>
            <p:nvPr/>
          </p:nvCxnSpPr>
          <p:spPr>
            <a:xfrm>
              <a:off x="0" y="3948325"/>
              <a:ext cx="9144000" cy="0"/>
            </a:xfrm>
            <a:prstGeom prst="straightConnector1">
              <a:avLst/>
            </a:prstGeom>
            <a:noFill/>
            <a:ln cap="flat" cmpd="sng" w="19050">
              <a:solidFill>
                <a:srgbClr val="90A4AE"/>
              </a:solidFill>
              <a:prstDash val="solid"/>
              <a:round/>
              <a:headEnd len="sm" w="sm" type="none"/>
              <a:tailEnd len="sm" w="sm" type="none"/>
            </a:ln>
          </p:spPr>
        </p:cxnSp>
        <p:cxnSp>
          <p:nvCxnSpPr>
            <p:cNvPr id="228" name="Google Shape;228;p20"/>
            <p:cNvCxnSpPr/>
            <p:nvPr/>
          </p:nvCxnSpPr>
          <p:spPr>
            <a:xfrm>
              <a:off x="0" y="3873038"/>
              <a:ext cx="9144000" cy="0"/>
            </a:xfrm>
            <a:prstGeom prst="straightConnector1">
              <a:avLst/>
            </a:prstGeom>
            <a:noFill/>
            <a:ln cap="flat" cmpd="sng" w="19050">
              <a:solidFill>
                <a:srgbClr val="90A4AE"/>
              </a:solidFill>
              <a:prstDash val="solid"/>
              <a:round/>
              <a:headEnd len="sm" w="sm" type="none"/>
              <a:tailEnd len="sm" w="sm" type="none"/>
            </a:ln>
          </p:spPr>
        </p:cxnSp>
      </p:grpSp>
      <p:sp>
        <p:nvSpPr>
          <p:cNvPr id="229" name="Google Shape;229;p20"/>
          <p:cNvSpPr txBox="1"/>
          <p:nvPr>
            <p:ph type="title"/>
          </p:nvPr>
        </p:nvSpPr>
        <p:spPr>
          <a:xfrm>
            <a:off x="311700" y="445025"/>
            <a:ext cx="8520600" cy="5727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rgbClr val="FFFFFF"/>
              </a:buClr>
              <a:buSzPts val="3200"/>
              <a:buNone/>
              <a:defRPr b="1" sz="3200">
                <a:solidFill>
                  <a:srgbClr val="FFFFFF"/>
                </a:solidFill>
              </a:defRPr>
            </a:lvl1pPr>
            <a:lvl2pPr lvl="1" algn="l">
              <a:lnSpc>
                <a:spcPct val="100000"/>
              </a:lnSpc>
              <a:spcBef>
                <a:spcPts val="0"/>
              </a:spcBef>
              <a:spcAft>
                <a:spcPts val="0"/>
              </a:spcAft>
              <a:buClr>
                <a:srgbClr val="FFFFFF"/>
              </a:buClr>
              <a:buSzPts val="3200"/>
              <a:buNone/>
              <a:defRPr b="1" sz="3200">
                <a:solidFill>
                  <a:srgbClr val="FFFFFF"/>
                </a:solidFill>
              </a:defRPr>
            </a:lvl2pPr>
            <a:lvl3pPr lvl="2" algn="l">
              <a:lnSpc>
                <a:spcPct val="100000"/>
              </a:lnSpc>
              <a:spcBef>
                <a:spcPts val="0"/>
              </a:spcBef>
              <a:spcAft>
                <a:spcPts val="0"/>
              </a:spcAft>
              <a:buClr>
                <a:srgbClr val="FFFFFF"/>
              </a:buClr>
              <a:buSzPts val="3200"/>
              <a:buNone/>
              <a:defRPr b="1" sz="3200">
                <a:solidFill>
                  <a:srgbClr val="FFFFFF"/>
                </a:solidFill>
              </a:defRPr>
            </a:lvl3pPr>
            <a:lvl4pPr lvl="3" algn="l">
              <a:lnSpc>
                <a:spcPct val="100000"/>
              </a:lnSpc>
              <a:spcBef>
                <a:spcPts val="0"/>
              </a:spcBef>
              <a:spcAft>
                <a:spcPts val="0"/>
              </a:spcAft>
              <a:buClr>
                <a:srgbClr val="FFFFFF"/>
              </a:buClr>
              <a:buSzPts val="3200"/>
              <a:buNone/>
              <a:defRPr b="1" sz="3200">
                <a:solidFill>
                  <a:srgbClr val="FFFFFF"/>
                </a:solidFill>
              </a:defRPr>
            </a:lvl4pPr>
            <a:lvl5pPr lvl="4" algn="l">
              <a:lnSpc>
                <a:spcPct val="100000"/>
              </a:lnSpc>
              <a:spcBef>
                <a:spcPts val="0"/>
              </a:spcBef>
              <a:spcAft>
                <a:spcPts val="0"/>
              </a:spcAft>
              <a:buClr>
                <a:srgbClr val="FFFFFF"/>
              </a:buClr>
              <a:buSzPts val="3200"/>
              <a:buNone/>
              <a:defRPr b="1" sz="3200">
                <a:solidFill>
                  <a:srgbClr val="FFFFFF"/>
                </a:solidFill>
              </a:defRPr>
            </a:lvl5pPr>
            <a:lvl6pPr lvl="5" algn="l">
              <a:lnSpc>
                <a:spcPct val="100000"/>
              </a:lnSpc>
              <a:spcBef>
                <a:spcPts val="0"/>
              </a:spcBef>
              <a:spcAft>
                <a:spcPts val="0"/>
              </a:spcAft>
              <a:buClr>
                <a:srgbClr val="FFFFFF"/>
              </a:buClr>
              <a:buSzPts val="3200"/>
              <a:buNone/>
              <a:defRPr b="1" sz="3200">
                <a:solidFill>
                  <a:srgbClr val="FFFFFF"/>
                </a:solidFill>
              </a:defRPr>
            </a:lvl6pPr>
            <a:lvl7pPr lvl="6" algn="l">
              <a:lnSpc>
                <a:spcPct val="100000"/>
              </a:lnSpc>
              <a:spcBef>
                <a:spcPts val="0"/>
              </a:spcBef>
              <a:spcAft>
                <a:spcPts val="0"/>
              </a:spcAft>
              <a:buClr>
                <a:srgbClr val="FFFFFF"/>
              </a:buClr>
              <a:buSzPts val="3200"/>
              <a:buNone/>
              <a:defRPr b="1" sz="3200">
                <a:solidFill>
                  <a:srgbClr val="FFFFFF"/>
                </a:solidFill>
              </a:defRPr>
            </a:lvl7pPr>
            <a:lvl8pPr lvl="7" algn="l">
              <a:lnSpc>
                <a:spcPct val="100000"/>
              </a:lnSpc>
              <a:spcBef>
                <a:spcPts val="0"/>
              </a:spcBef>
              <a:spcAft>
                <a:spcPts val="0"/>
              </a:spcAft>
              <a:buClr>
                <a:srgbClr val="FFFFFF"/>
              </a:buClr>
              <a:buSzPts val="3200"/>
              <a:buNone/>
              <a:defRPr b="1" sz="3200">
                <a:solidFill>
                  <a:srgbClr val="FFFFFF"/>
                </a:solidFill>
              </a:defRPr>
            </a:lvl8pPr>
            <a:lvl9pPr lvl="8" algn="l">
              <a:lnSpc>
                <a:spcPct val="100000"/>
              </a:lnSpc>
              <a:spcBef>
                <a:spcPts val="0"/>
              </a:spcBef>
              <a:spcAft>
                <a:spcPts val="0"/>
              </a:spcAft>
              <a:buClr>
                <a:srgbClr val="FFFFFF"/>
              </a:buClr>
              <a:buSzPts val="3200"/>
              <a:buNone/>
              <a:defRPr b="1" sz="3200">
                <a:solidFill>
                  <a:srgbClr val="FFFFFF"/>
                </a:solidFill>
              </a:defRPr>
            </a:lvl9pPr>
          </a:lstStyle>
          <a:p/>
        </p:txBody>
      </p:sp>
      <p:sp>
        <p:nvSpPr>
          <p:cNvPr id="230" name="Google Shape;230;p20"/>
          <p:cNvSpPr txBox="1"/>
          <p:nvPr>
            <p:ph idx="1" type="body"/>
          </p:nvPr>
        </p:nvSpPr>
        <p:spPr>
          <a:xfrm>
            <a:off x="311700" y="1152475"/>
            <a:ext cx="8520600" cy="3223800"/>
          </a:xfrm>
          <a:prstGeom prst="rect">
            <a:avLst/>
          </a:prstGeom>
          <a:noFill/>
        </p:spPr>
        <p:txBody>
          <a:bodyPr anchorCtr="0" anchor="t" bIns="91425" lIns="91425" spcFirstLastPara="1" rIns="91425" wrap="square" tIns="91425">
            <a:normAutofit/>
          </a:bodyPr>
          <a:lstStyle>
            <a:lvl1pPr indent="-330200" lvl="0" marL="457200" algn="l">
              <a:lnSpc>
                <a:spcPct val="115000"/>
              </a:lnSpc>
              <a:spcBef>
                <a:spcPts val="0"/>
              </a:spcBef>
              <a:spcAft>
                <a:spcPts val="0"/>
              </a:spcAft>
              <a:buClr>
                <a:srgbClr val="FFFFFF"/>
              </a:buClr>
              <a:buSzPts val="1600"/>
              <a:buChar char="●"/>
              <a:defRPr sz="1600">
                <a:solidFill>
                  <a:srgbClr val="FFFFFF"/>
                </a:solidFill>
              </a:defRPr>
            </a:lvl1pPr>
            <a:lvl2pPr indent="-317500" lvl="1" marL="914400" algn="l">
              <a:lnSpc>
                <a:spcPct val="115000"/>
              </a:lnSpc>
              <a:spcBef>
                <a:spcPts val="0"/>
              </a:spcBef>
              <a:spcAft>
                <a:spcPts val="0"/>
              </a:spcAft>
              <a:buClr>
                <a:srgbClr val="FFFFFF"/>
              </a:buClr>
              <a:buSzPts val="1400"/>
              <a:buChar char="○"/>
              <a:defRPr sz="1400">
                <a:solidFill>
                  <a:srgbClr val="FFFFFF"/>
                </a:solidFill>
              </a:defRPr>
            </a:lvl2pPr>
            <a:lvl3pPr indent="-317500" lvl="2" marL="1371600" algn="l">
              <a:lnSpc>
                <a:spcPct val="115000"/>
              </a:lnSpc>
              <a:spcBef>
                <a:spcPts val="0"/>
              </a:spcBef>
              <a:spcAft>
                <a:spcPts val="0"/>
              </a:spcAft>
              <a:buClr>
                <a:srgbClr val="FFFFFF"/>
              </a:buClr>
              <a:buSzPts val="1400"/>
              <a:buChar char="■"/>
              <a:defRPr sz="1400">
                <a:solidFill>
                  <a:srgbClr val="FFFFFF"/>
                </a:solidFill>
              </a:defRPr>
            </a:lvl3pPr>
            <a:lvl4pPr indent="-317500" lvl="3" marL="1828800" algn="l">
              <a:lnSpc>
                <a:spcPct val="115000"/>
              </a:lnSpc>
              <a:spcBef>
                <a:spcPts val="0"/>
              </a:spcBef>
              <a:spcAft>
                <a:spcPts val="0"/>
              </a:spcAft>
              <a:buClr>
                <a:srgbClr val="FFFFFF"/>
              </a:buClr>
              <a:buSzPts val="1400"/>
              <a:buChar char="●"/>
              <a:defRPr sz="1400">
                <a:solidFill>
                  <a:srgbClr val="FFFFFF"/>
                </a:solidFill>
              </a:defRPr>
            </a:lvl4pPr>
            <a:lvl5pPr indent="-317500" lvl="4" marL="2286000" algn="l">
              <a:lnSpc>
                <a:spcPct val="115000"/>
              </a:lnSpc>
              <a:spcBef>
                <a:spcPts val="0"/>
              </a:spcBef>
              <a:spcAft>
                <a:spcPts val="0"/>
              </a:spcAft>
              <a:buClr>
                <a:srgbClr val="FFFFFF"/>
              </a:buClr>
              <a:buSzPts val="1400"/>
              <a:buChar char="○"/>
              <a:defRPr sz="1400">
                <a:solidFill>
                  <a:srgbClr val="FFFFFF"/>
                </a:solidFill>
              </a:defRPr>
            </a:lvl5pPr>
            <a:lvl6pPr indent="-317500" lvl="5" marL="2743200" algn="l">
              <a:lnSpc>
                <a:spcPct val="115000"/>
              </a:lnSpc>
              <a:spcBef>
                <a:spcPts val="0"/>
              </a:spcBef>
              <a:spcAft>
                <a:spcPts val="0"/>
              </a:spcAft>
              <a:buClr>
                <a:srgbClr val="FFFFFF"/>
              </a:buClr>
              <a:buSzPts val="1400"/>
              <a:buChar char="■"/>
              <a:defRPr sz="1400">
                <a:solidFill>
                  <a:srgbClr val="FFFFFF"/>
                </a:solidFill>
              </a:defRPr>
            </a:lvl6pPr>
            <a:lvl7pPr indent="-317500" lvl="6" marL="3200400" algn="l">
              <a:lnSpc>
                <a:spcPct val="115000"/>
              </a:lnSpc>
              <a:spcBef>
                <a:spcPts val="0"/>
              </a:spcBef>
              <a:spcAft>
                <a:spcPts val="0"/>
              </a:spcAft>
              <a:buClr>
                <a:srgbClr val="FFFFFF"/>
              </a:buClr>
              <a:buSzPts val="1400"/>
              <a:buChar char="●"/>
              <a:defRPr sz="1400">
                <a:solidFill>
                  <a:srgbClr val="FFFFFF"/>
                </a:solidFill>
              </a:defRPr>
            </a:lvl7pPr>
            <a:lvl8pPr indent="-317500" lvl="7" marL="3657600" algn="l">
              <a:lnSpc>
                <a:spcPct val="115000"/>
              </a:lnSpc>
              <a:spcBef>
                <a:spcPts val="0"/>
              </a:spcBef>
              <a:spcAft>
                <a:spcPts val="0"/>
              </a:spcAft>
              <a:buClr>
                <a:srgbClr val="FFFFFF"/>
              </a:buClr>
              <a:buSzPts val="1400"/>
              <a:buChar char="○"/>
              <a:defRPr sz="1400">
                <a:solidFill>
                  <a:srgbClr val="FFFFFF"/>
                </a:solidFill>
              </a:defRPr>
            </a:lvl8pPr>
            <a:lvl9pPr indent="-317500" lvl="8" marL="4114800" algn="l">
              <a:lnSpc>
                <a:spcPct val="115000"/>
              </a:lnSpc>
              <a:spcBef>
                <a:spcPts val="0"/>
              </a:spcBef>
              <a:spcAft>
                <a:spcPts val="0"/>
              </a:spcAft>
              <a:buClr>
                <a:srgbClr val="FFFFFF"/>
              </a:buClr>
              <a:buSzPts val="1400"/>
              <a:buChar char="■"/>
              <a:defRPr sz="1400">
                <a:solidFill>
                  <a:srgbClr val="FFFFFF"/>
                </a:solidFill>
              </a:defRPr>
            </a:lvl9pPr>
          </a:lstStyle>
          <a:p/>
        </p:txBody>
      </p:sp>
      <p:sp>
        <p:nvSpPr>
          <p:cNvPr id="231" name="Google Shape;231;p2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8">
  <p:cSld name="AUTOLAYOUT_9">
    <p:spTree>
      <p:nvGrpSpPr>
        <p:cNvPr id="232" name="Shape 232"/>
        <p:cNvGrpSpPr/>
        <p:nvPr/>
      </p:nvGrpSpPr>
      <p:grpSpPr>
        <a:xfrm>
          <a:off x="0" y="0"/>
          <a:ext cx="0" cy="0"/>
          <a:chOff x="0" y="0"/>
          <a:chExt cx="0" cy="0"/>
        </a:xfrm>
      </p:grpSpPr>
      <p:pic>
        <p:nvPicPr>
          <p:cNvPr id="233" name="Google Shape;233;p21"/>
          <p:cNvPicPr preferRelativeResize="0"/>
          <p:nvPr/>
        </p:nvPicPr>
        <p:blipFill>
          <a:blip r:embed="rId2">
            <a:alphaModFix/>
          </a:blip>
          <a:stretch>
            <a:fillRect/>
          </a:stretch>
        </p:blipFill>
        <p:spPr>
          <a:xfrm>
            <a:off x="-1" y="-3"/>
            <a:ext cx="9144007" cy="5143500"/>
          </a:xfrm>
          <a:prstGeom prst="rect">
            <a:avLst/>
          </a:prstGeom>
          <a:noFill/>
          <a:ln>
            <a:noFill/>
          </a:ln>
        </p:spPr>
      </p:pic>
      <p:sp>
        <p:nvSpPr>
          <p:cNvPr id="234" name="Google Shape;234;p21"/>
          <p:cNvSpPr txBox="1"/>
          <p:nvPr>
            <p:ph type="title"/>
          </p:nvPr>
        </p:nvSpPr>
        <p:spPr>
          <a:xfrm>
            <a:off x="3868225" y="406900"/>
            <a:ext cx="4482600" cy="15372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Clr>
                <a:srgbClr val="FFFFFF"/>
              </a:buClr>
              <a:buSzPts val="3000"/>
              <a:buNone/>
              <a:defRPr b="1" sz="3000">
                <a:solidFill>
                  <a:srgbClr val="FFFFFF"/>
                </a:solidFill>
              </a:defRPr>
            </a:lvl1pPr>
            <a:lvl2pPr lvl="1" algn="l">
              <a:lnSpc>
                <a:spcPct val="100000"/>
              </a:lnSpc>
              <a:spcBef>
                <a:spcPts val="0"/>
              </a:spcBef>
              <a:spcAft>
                <a:spcPts val="0"/>
              </a:spcAft>
              <a:buClr>
                <a:srgbClr val="FFFFFF"/>
              </a:buClr>
              <a:buSzPts val="3000"/>
              <a:buNone/>
              <a:defRPr b="1" sz="3000">
                <a:solidFill>
                  <a:srgbClr val="FFFFFF"/>
                </a:solidFill>
              </a:defRPr>
            </a:lvl2pPr>
            <a:lvl3pPr lvl="2" algn="l">
              <a:lnSpc>
                <a:spcPct val="100000"/>
              </a:lnSpc>
              <a:spcBef>
                <a:spcPts val="0"/>
              </a:spcBef>
              <a:spcAft>
                <a:spcPts val="0"/>
              </a:spcAft>
              <a:buClr>
                <a:srgbClr val="FFFFFF"/>
              </a:buClr>
              <a:buSzPts val="3000"/>
              <a:buNone/>
              <a:defRPr b="1" sz="3000">
                <a:solidFill>
                  <a:srgbClr val="FFFFFF"/>
                </a:solidFill>
              </a:defRPr>
            </a:lvl3pPr>
            <a:lvl4pPr lvl="3" algn="l">
              <a:lnSpc>
                <a:spcPct val="100000"/>
              </a:lnSpc>
              <a:spcBef>
                <a:spcPts val="0"/>
              </a:spcBef>
              <a:spcAft>
                <a:spcPts val="0"/>
              </a:spcAft>
              <a:buClr>
                <a:srgbClr val="FFFFFF"/>
              </a:buClr>
              <a:buSzPts val="3000"/>
              <a:buNone/>
              <a:defRPr b="1" sz="3000">
                <a:solidFill>
                  <a:srgbClr val="FFFFFF"/>
                </a:solidFill>
              </a:defRPr>
            </a:lvl4pPr>
            <a:lvl5pPr lvl="4" algn="l">
              <a:lnSpc>
                <a:spcPct val="100000"/>
              </a:lnSpc>
              <a:spcBef>
                <a:spcPts val="0"/>
              </a:spcBef>
              <a:spcAft>
                <a:spcPts val="0"/>
              </a:spcAft>
              <a:buClr>
                <a:srgbClr val="FFFFFF"/>
              </a:buClr>
              <a:buSzPts val="3000"/>
              <a:buNone/>
              <a:defRPr b="1" sz="3000">
                <a:solidFill>
                  <a:srgbClr val="FFFFFF"/>
                </a:solidFill>
              </a:defRPr>
            </a:lvl5pPr>
            <a:lvl6pPr lvl="5" algn="l">
              <a:lnSpc>
                <a:spcPct val="100000"/>
              </a:lnSpc>
              <a:spcBef>
                <a:spcPts val="0"/>
              </a:spcBef>
              <a:spcAft>
                <a:spcPts val="0"/>
              </a:spcAft>
              <a:buClr>
                <a:srgbClr val="FFFFFF"/>
              </a:buClr>
              <a:buSzPts val="3000"/>
              <a:buNone/>
              <a:defRPr b="1" sz="3000">
                <a:solidFill>
                  <a:srgbClr val="FFFFFF"/>
                </a:solidFill>
              </a:defRPr>
            </a:lvl6pPr>
            <a:lvl7pPr lvl="6" algn="l">
              <a:lnSpc>
                <a:spcPct val="100000"/>
              </a:lnSpc>
              <a:spcBef>
                <a:spcPts val="0"/>
              </a:spcBef>
              <a:spcAft>
                <a:spcPts val="0"/>
              </a:spcAft>
              <a:buClr>
                <a:srgbClr val="FFFFFF"/>
              </a:buClr>
              <a:buSzPts val="3000"/>
              <a:buNone/>
              <a:defRPr b="1" sz="3000">
                <a:solidFill>
                  <a:srgbClr val="FFFFFF"/>
                </a:solidFill>
              </a:defRPr>
            </a:lvl7pPr>
            <a:lvl8pPr lvl="7" algn="l">
              <a:lnSpc>
                <a:spcPct val="100000"/>
              </a:lnSpc>
              <a:spcBef>
                <a:spcPts val="0"/>
              </a:spcBef>
              <a:spcAft>
                <a:spcPts val="0"/>
              </a:spcAft>
              <a:buClr>
                <a:srgbClr val="FFFFFF"/>
              </a:buClr>
              <a:buSzPts val="3000"/>
              <a:buNone/>
              <a:defRPr b="1" sz="3000">
                <a:solidFill>
                  <a:srgbClr val="FFFFFF"/>
                </a:solidFill>
              </a:defRPr>
            </a:lvl8pPr>
            <a:lvl9pPr lvl="8" algn="l">
              <a:lnSpc>
                <a:spcPct val="100000"/>
              </a:lnSpc>
              <a:spcBef>
                <a:spcPts val="0"/>
              </a:spcBef>
              <a:spcAft>
                <a:spcPts val="0"/>
              </a:spcAft>
              <a:buClr>
                <a:srgbClr val="FFFFFF"/>
              </a:buClr>
              <a:buSzPts val="3000"/>
              <a:buNone/>
              <a:defRPr b="1" sz="3000">
                <a:solidFill>
                  <a:srgbClr val="FFFFFF"/>
                </a:solidFill>
              </a:defRPr>
            </a:lvl9pPr>
          </a:lstStyle>
          <a:p/>
        </p:txBody>
      </p:sp>
      <p:sp>
        <p:nvSpPr>
          <p:cNvPr id="235" name="Google Shape;235;p21"/>
          <p:cNvSpPr txBox="1"/>
          <p:nvPr>
            <p:ph idx="1" type="body"/>
          </p:nvPr>
        </p:nvSpPr>
        <p:spPr>
          <a:xfrm>
            <a:off x="3868318" y="2053723"/>
            <a:ext cx="4482600" cy="2378100"/>
          </a:xfrm>
          <a:prstGeom prst="rect">
            <a:avLst/>
          </a:prstGeom>
          <a:noFill/>
        </p:spPr>
        <p:txBody>
          <a:bodyPr anchorCtr="0" anchor="t" bIns="91425" lIns="91425" spcFirstLastPara="1" rIns="91425" wrap="square" tIns="91425">
            <a:normAutofit/>
          </a:bodyPr>
          <a:lstStyle>
            <a:lvl1pPr indent="-330200" lvl="0" marL="457200" algn="l">
              <a:lnSpc>
                <a:spcPct val="115000"/>
              </a:lnSpc>
              <a:spcBef>
                <a:spcPts val="0"/>
              </a:spcBef>
              <a:spcAft>
                <a:spcPts val="0"/>
              </a:spcAft>
              <a:buClr>
                <a:srgbClr val="FFFFFF"/>
              </a:buClr>
              <a:buSzPts val="1600"/>
              <a:buChar char="●"/>
              <a:defRPr sz="1600">
                <a:solidFill>
                  <a:srgbClr val="FFFFFF"/>
                </a:solidFill>
              </a:defRPr>
            </a:lvl1pPr>
            <a:lvl2pPr indent="-317500" lvl="1" marL="914400" algn="l">
              <a:lnSpc>
                <a:spcPct val="115000"/>
              </a:lnSpc>
              <a:spcBef>
                <a:spcPts val="0"/>
              </a:spcBef>
              <a:spcAft>
                <a:spcPts val="0"/>
              </a:spcAft>
              <a:buClr>
                <a:srgbClr val="FFFFFF"/>
              </a:buClr>
              <a:buSzPts val="1400"/>
              <a:buChar char="○"/>
              <a:defRPr sz="1400">
                <a:solidFill>
                  <a:srgbClr val="FFFFFF"/>
                </a:solidFill>
              </a:defRPr>
            </a:lvl2pPr>
            <a:lvl3pPr indent="-317500" lvl="2" marL="1371600" algn="l">
              <a:lnSpc>
                <a:spcPct val="115000"/>
              </a:lnSpc>
              <a:spcBef>
                <a:spcPts val="0"/>
              </a:spcBef>
              <a:spcAft>
                <a:spcPts val="0"/>
              </a:spcAft>
              <a:buClr>
                <a:srgbClr val="FFFFFF"/>
              </a:buClr>
              <a:buSzPts val="1400"/>
              <a:buChar char="■"/>
              <a:defRPr sz="1400">
                <a:solidFill>
                  <a:srgbClr val="FFFFFF"/>
                </a:solidFill>
              </a:defRPr>
            </a:lvl3pPr>
            <a:lvl4pPr indent="-317500" lvl="3" marL="1828800" algn="l">
              <a:lnSpc>
                <a:spcPct val="115000"/>
              </a:lnSpc>
              <a:spcBef>
                <a:spcPts val="0"/>
              </a:spcBef>
              <a:spcAft>
                <a:spcPts val="0"/>
              </a:spcAft>
              <a:buClr>
                <a:srgbClr val="FFFFFF"/>
              </a:buClr>
              <a:buSzPts val="1400"/>
              <a:buChar char="●"/>
              <a:defRPr sz="1400">
                <a:solidFill>
                  <a:srgbClr val="FFFFFF"/>
                </a:solidFill>
              </a:defRPr>
            </a:lvl4pPr>
            <a:lvl5pPr indent="-317500" lvl="4" marL="2286000" algn="l">
              <a:lnSpc>
                <a:spcPct val="115000"/>
              </a:lnSpc>
              <a:spcBef>
                <a:spcPts val="0"/>
              </a:spcBef>
              <a:spcAft>
                <a:spcPts val="0"/>
              </a:spcAft>
              <a:buClr>
                <a:srgbClr val="FFFFFF"/>
              </a:buClr>
              <a:buSzPts val="1400"/>
              <a:buChar char="○"/>
              <a:defRPr sz="1400">
                <a:solidFill>
                  <a:srgbClr val="FFFFFF"/>
                </a:solidFill>
              </a:defRPr>
            </a:lvl5pPr>
            <a:lvl6pPr indent="-317500" lvl="5" marL="2743200" algn="l">
              <a:lnSpc>
                <a:spcPct val="115000"/>
              </a:lnSpc>
              <a:spcBef>
                <a:spcPts val="0"/>
              </a:spcBef>
              <a:spcAft>
                <a:spcPts val="0"/>
              </a:spcAft>
              <a:buClr>
                <a:srgbClr val="FFFFFF"/>
              </a:buClr>
              <a:buSzPts val="1400"/>
              <a:buChar char="■"/>
              <a:defRPr sz="1400">
                <a:solidFill>
                  <a:srgbClr val="FFFFFF"/>
                </a:solidFill>
              </a:defRPr>
            </a:lvl6pPr>
            <a:lvl7pPr indent="-317500" lvl="6" marL="3200400" algn="l">
              <a:lnSpc>
                <a:spcPct val="115000"/>
              </a:lnSpc>
              <a:spcBef>
                <a:spcPts val="0"/>
              </a:spcBef>
              <a:spcAft>
                <a:spcPts val="0"/>
              </a:spcAft>
              <a:buClr>
                <a:srgbClr val="FFFFFF"/>
              </a:buClr>
              <a:buSzPts val="1400"/>
              <a:buChar char="●"/>
              <a:defRPr sz="1400">
                <a:solidFill>
                  <a:srgbClr val="FFFFFF"/>
                </a:solidFill>
              </a:defRPr>
            </a:lvl7pPr>
            <a:lvl8pPr indent="-317500" lvl="7" marL="3657600" algn="l">
              <a:lnSpc>
                <a:spcPct val="115000"/>
              </a:lnSpc>
              <a:spcBef>
                <a:spcPts val="0"/>
              </a:spcBef>
              <a:spcAft>
                <a:spcPts val="0"/>
              </a:spcAft>
              <a:buClr>
                <a:srgbClr val="FFFFFF"/>
              </a:buClr>
              <a:buSzPts val="1400"/>
              <a:buChar char="○"/>
              <a:defRPr sz="1400">
                <a:solidFill>
                  <a:srgbClr val="FFFFFF"/>
                </a:solidFill>
              </a:defRPr>
            </a:lvl8pPr>
            <a:lvl9pPr indent="-317500" lvl="8" marL="4114800" algn="l">
              <a:lnSpc>
                <a:spcPct val="115000"/>
              </a:lnSpc>
              <a:spcBef>
                <a:spcPts val="0"/>
              </a:spcBef>
              <a:spcAft>
                <a:spcPts val="0"/>
              </a:spcAft>
              <a:buClr>
                <a:srgbClr val="FFFFFF"/>
              </a:buClr>
              <a:buSzPts val="1400"/>
              <a:buChar char="■"/>
              <a:defRPr sz="1400">
                <a:solidFill>
                  <a:srgbClr val="FFFFFF"/>
                </a:solidFill>
              </a:defRPr>
            </a:lvl9pPr>
          </a:lstStyle>
          <a:p/>
        </p:txBody>
      </p:sp>
      <p:sp>
        <p:nvSpPr>
          <p:cNvPr id="236" name="Google Shape;236;p21"/>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9">
  <p:cSld name="AUTOLAYOUT_12">
    <p:bg>
      <p:bgPr>
        <a:solidFill>
          <a:srgbClr val="FFFFFF"/>
        </a:solidFill>
      </p:bgPr>
    </p:bg>
    <p:spTree>
      <p:nvGrpSpPr>
        <p:cNvPr id="237" name="Shape 237"/>
        <p:cNvGrpSpPr/>
        <p:nvPr/>
      </p:nvGrpSpPr>
      <p:grpSpPr>
        <a:xfrm>
          <a:off x="0" y="0"/>
          <a:ext cx="0" cy="0"/>
          <a:chOff x="0" y="0"/>
          <a:chExt cx="0" cy="0"/>
        </a:xfrm>
      </p:grpSpPr>
      <p:sp>
        <p:nvSpPr>
          <p:cNvPr id="238" name="Google Shape;238;p22"/>
          <p:cNvSpPr/>
          <p:nvPr/>
        </p:nvSpPr>
        <p:spPr>
          <a:xfrm>
            <a:off x="0" y="0"/>
            <a:ext cx="9144000" cy="51435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2"/>
          <p:cNvSpPr txBox="1"/>
          <p:nvPr>
            <p:ph type="ctrTitle"/>
          </p:nvPr>
        </p:nvSpPr>
        <p:spPr>
          <a:xfrm>
            <a:off x="1375600" y="939000"/>
            <a:ext cx="6369600" cy="2545800"/>
          </a:xfrm>
          <a:prstGeom prst="rect">
            <a:avLst/>
          </a:prstGeom>
          <a:noFill/>
        </p:spPr>
        <p:txBody>
          <a:bodyPr anchorCtr="0" anchor="ctr" bIns="91425" lIns="91425" spcFirstLastPara="1" rIns="91425" wrap="square" tIns="91425">
            <a:normAutofit/>
          </a:bodyPr>
          <a:lstStyle>
            <a:lvl1pPr lvl="0" algn="ctr">
              <a:lnSpc>
                <a:spcPct val="100000"/>
              </a:lnSpc>
              <a:spcBef>
                <a:spcPts val="0"/>
              </a:spcBef>
              <a:spcAft>
                <a:spcPts val="0"/>
              </a:spcAft>
              <a:buClr>
                <a:srgbClr val="FFFFFF"/>
              </a:buClr>
              <a:buSzPts val="4000"/>
              <a:buNone/>
              <a:defRPr b="1" sz="4000">
                <a:solidFill>
                  <a:srgbClr val="FFFFFF"/>
                </a:solidFill>
              </a:defRPr>
            </a:lvl1pPr>
            <a:lvl2pPr lvl="1" algn="ctr">
              <a:lnSpc>
                <a:spcPct val="100000"/>
              </a:lnSpc>
              <a:spcBef>
                <a:spcPts val="0"/>
              </a:spcBef>
              <a:spcAft>
                <a:spcPts val="0"/>
              </a:spcAft>
              <a:buClr>
                <a:srgbClr val="FFFFFF"/>
              </a:buClr>
              <a:buSzPts val="4000"/>
              <a:buNone/>
              <a:defRPr b="1" sz="4000">
                <a:solidFill>
                  <a:srgbClr val="FFFFFF"/>
                </a:solidFill>
              </a:defRPr>
            </a:lvl2pPr>
            <a:lvl3pPr lvl="2" algn="ctr">
              <a:lnSpc>
                <a:spcPct val="100000"/>
              </a:lnSpc>
              <a:spcBef>
                <a:spcPts val="0"/>
              </a:spcBef>
              <a:spcAft>
                <a:spcPts val="0"/>
              </a:spcAft>
              <a:buClr>
                <a:srgbClr val="FFFFFF"/>
              </a:buClr>
              <a:buSzPts val="4000"/>
              <a:buNone/>
              <a:defRPr b="1" sz="4000">
                <a:solidFill>
                  <a:srgbClr val="FFFFFF"/>
                </a:solidFill>
              </a:defRPr>
            </a:lvl3pPr>
            <a:lvl4pPr lvl="3" algn="ctr">
              <a:lnSpc>
                <a:spcPct val="100000"/>
              </a:lnSpc>
              <a:spcBef>
                <a:spcPts val="0"/>
              </a:spcBef>
              <a:spcAft>
                <a:spcPts val="0"/>
              </a:spcAft>
              <a:buClr>
                <a:srgbClr val="FFFFFF"/>
              </a:buClr>
              <a:buSzPts val="4000"/>
              <a:buNone/>
              <a:defRPr b="1" sz="4000">
                <a:solidFill>
                  <a:srgbClr val="FFFFFF"/>
                </a:solidFill>
              </a:defRPr>
            </a:lvl4pPr>
            <a:lvl5pPr lvl="4" algn="ctr">
              <a:lnSpc>
                <a:spcPct val="100000"/>
              </a:lnSpc>
              <a:spcBef>
                <a:spcPts val="0"/>
              </a:spcBef>
              <a:spcAft>
                <a:spcPts val="0"/>
              </a:spcAft>
              <a:buClr>
                <a:srgbClr val="FFFFFF"/>
              </a:buClr>
              <a:buSzPts val="4000"/>
              <a:buNone/>
              <a:defRPr b="1" sz="4000">
                <a:solidFill>
                  <a:srgbClr val="FFFFFF"/>
                </a:solidFill>
              </a:defRPr>
            </a:lvl5pPr>
            <a:lvl6pPr lvl="5" algn="ctr">
              <a:lnSpc>
                <a:spcPct val="100000"/>
              </a:lnSpc>
              <a:spcBef>
                <a:spcPts val="0"/>
              </a:spcBef>
              <a:spcAft>
                <a:spcPts val="0"/>
              </a:spcAft>
              <a:buClr>
                <a:srgbClr val="FFFFFF"/>
              </a:buClr>
              <a:buSzPts val="4000"/>
              <a:buNone/>
              <a:defRPr b="1" sz="4000">
                <a:solidFill>
                  <a:srgbClr val="FFFFFF"/>
                </a:solidFill>
              </a:defRPr>
            </a:lvl6pPr>
            <a:lvl7pPr lvl="6" algn="ctr">
              <a:lnSpc>
                <a:spcPct val="100000"/>
              </a:lnSpc>
              <a:spcBef>
                <a:spcPts val="0"/>
              </a:spcBef>
              <a:spcAft>
                <a:spcPts val="0"/>
              </a:spcAft>
              <a:buClr>
                <a:srgbClr val="FFFFFF"/>
              </a:buClr>
              <a:buSzPts val="4000"/>
              <a:buNone/>
              <a:defRPr b="1" sz="4000">
                <a:solidFill>
                  <a:srgbClr val="FFFFFF"/>
                </a:solidFill>
              </a:defRPr>
            </a:lvl7pPr>
            <a:lvl8pPr lvl="7" algn="ctr">
              <a:lnSpc>
                <a:spcPct val="100000"/>
              </a:lnSpc>
              <a:spcBef>
                <a:spcPts val="0"/>
              </a:spcBef>
              <a:spcAft>
                <a:spcPts val="0"/>
              </a:spcAft>
              <a:buClr>
                <a:srgbClr val="FFFFFF"/>
              </a:buClr>
              <a:buSzPts val="4000"/>
              <a:buNone/>
              <a:defRPr b="1" sz="4000">
                <a:solidFill>
                  <a:srgbClr val="FFFFFF"/>
                </a:solidFill>
              </a:defRPr>
            </a:lvl8pPr>
            <a:lvl9pPr lvl="8" algn="ctr">
              <a:lnSpc>
                <a:spcPct val="100000"/>
              </a:lnSpc>
              <a:spcBef>
                <a:spcPts val="0"/>
              </a:spcBef>
              <a:spcAft>
                <a:spcPts val="0"/>
              </a:spcAft>
              <a:buClr>
                <a:srgbClr val="FFFFFF"/>
              </a:buClr>
              <a:buSzPts val="4000"/>
              <a:buNone/>
              <a:defRPr b="1" sz="4000">
                <a:solidFill>
                  <a:srgbClr val="FFFFFF"/>
                </a:solidFill>
              </a:defRPr>
            </a:lvl9pPr>
          </a:lstStyle>
          <a:p/>
        </p:txBody>
      </p:sp>
      <p:sp>
        <p:nvSpPr>
          <p:cNvPr id="240" name="Google Shape;240;p22"/>
          <p:cNvSpPr txBox="1"/>
          <p:nvPr>
            <p:ph idx="1" type="subTitle"/>
          </p:nvPr>
        </p:nvSpPr>
        <p:spPr>
          <a:xfrm>
            <a:off x="1387200" y="3637200"/>
            <a:ext cx="6369600" cy="567300"/>
          </a:xfrm>
          <a:prstGeom prst="rect">
            <a:avLst/>
          </a:prstGeom>
          <a:noFill/>
        </p:spPr>
        <p:txBody>
          <a:bodyPr anchorCtr="0" anchor="t" bIns="91425" lIns="91425" spcFirstLastPara="1" rIns="91425" wrap="square" tIns="91425">
            <a:normAutofit/>
          </a:bodyPr>
          <a:lstStyle>
            <a:lvl1pPr lvl="0" algn="ctr">
              <a:lnSpc>
                <a:spcPct val="100000"/>
              </a:lnSpc>
              <a:spcBef>
                <a:spcPts val="0"/>
              </a:spcBef>
              <a:spcAft>
                <a:spcPts val="0"/>
              </a:spcAft>
              <a:buClr>
                <a:srgbClr val="FFFFFF"/>
              </a:buClr>
              <a:buSzPts val="1400"/>
              <a:buNone/>
              <a:defRPr sz="1400">
                <a:solidFill>
                  <a:srgbClr val="FFFFFF"/>
                </a:solidFill>
              </a:defRPr>
            </a:lvl1pPr>
            <a:lvl2pPr lvl="1" algn="ctr">
              <a:lnSpc>
                <a:spcPct val="100000"/>
              </a:lnSpc>
              <a:spcBef>
                <a:spcPts val="0"/>
              </a:spcBef>
              <a:spcAft>
                <a:spcPts val="0"/>
              </a:spcAft>
              <a:buClr>
                <a:srgbClr val="FFFFFF"/>
              </a:buClr>
              <a:buSzPts val="1400"/>
              <a:buNone/>
              <a:defRPr sz="1400">
                <a:solidFill>
                  <a:srgbClr val="FFFFFF"/>
                </a:solidFill>
              </a:defRPr>
            </a:lvl2pPr>
            <a:lvl3pPr lvl="2" algn="ctr">
              <a:lnSpc>
                <a:spcPct val="100000"/>
              </a:lnSpc>
              <a:spcBef>
                <a:spcPts val="0"/>
              </a:spcBef>
              <a:spcAft>
                <a:spcPts val="0"/>
              </a:spcAft>
              <a:buClr>
                <a:srgbClr val="FFFFFF"/>
              </a:buClr>
              <a:buSzPts val="1400"/>
              <a:buNone/>
              <a:defRPr sz="1400">
                <a:solidFill>
                  <a:srgbClr val="FFFFFF"/>
                </a:solidFill>
              </a:defRPr>
            </a:lvl3pPr>
            <a:lvl4pPr lvl="3" algn="ctr">
              <a:lnSpc>
                <a:spcPct val="100000"/>
              </a:lnSpc>
              <a:spcBef>
                <a:spcPts val="0"/>
              </a:spcBef>
              <a:spcAft>
                <a:spcPts val="0"/>
              </a:spcAft>
              <a:buClr>
                <a:srgbClr val="FFFFFF"/>
              </a:buClr>
              <a:buSzPts val="1400"/>
              <a:buNone/>
              <a:defRPr sz="1400">
                <a:solidFill>
                  <a:srgbClr val="FFFFFF"/>
                </a:solidFill>
              </a:defRPr>
            </a:lvl4pPr>
            <a:lvl5pPr lvl="4" algn="ctr">
              <a:lnSpc>
                <a:spcPct val="100000"/>
              </a:lnSpc>
              <a:spcBef>
                <a:spcPts val="0"/>
              </a:spcBef>
              <a:spcAft>
                <a:spcPts val="0"/>
              </a:spcAft>
              <a:buClr>
                <a:srgbClr val="FFFFFF"/>
              </a:buClr>
              <a:buSzPts val="1400"/>
              <a:buNone/>
              <a:defRPr sz="1400">
                <a:solidFill>
                  <a:srgbClr val="FFFFFF"/>
                </a:solidFill>
              </a:defRPr>
            </a:lvl5pPr>
            <a:lvl6pPr lvl="5" algn="ctr">
              <a:lnSpc>
                <a:spcPct val="100000"/>
              </a:lnSpc>
              <a:spcBef>
                <a:spcPts val="0"/>
              </a:spcBef>
              <a:spcAft>
                <a:spcPts val="0"/>
              </a:spcAft>
              <a:buClr>
                <a:srgbClr val="FFFFFF"/>
              </a:buClr>
              <a:buSzPts val="1400"/>
              <a:buNone/>
              <a:defRPr sz="1400">
                <a:solidFill>
                  <a:srgbClr val="FFFFFF"/>
                </a:solidFill>
              </a:defRPr>
            </a:lvl6pPr>
            <a:lvl7pPr lvl="6" algn="ctr">
              <a:lnSpc>
                <a:spcPct val="100000"/>
              </a:lnSpc>
              <a:spcBef>
                <a:spcPts val="0"/>
              </a:spcBef>
              <a:spcAft>
                <a:spcPts val="0"/>
              </a:spcAft>
              <a:buClr>
                <a:srgbClr val="FFFFFF"/>
              </a:buClr>
              <a:buSzPts val="1400"/>
              <a:buNone/>
              <a:defRPr sz="1400">
                <a:solidFill>
                  <a:srgbClr val="FFFFFF"/>
                </a:solidFill>
              </a:defRPr>
            </a:lvl7pPr>
            <a:lvl8pPr lvl="7" algn="ctr">
              <a:lnSpc>
                <a:spcPct val="100000"/>
              </a:lnSpc>
              <a:spcBef>
                <a:spcPts val="0"/>
              </a:spcBef>
              <a:spcAft>
                <a:spcPts val="0"/>
              </a:spcAft>
              <a:buClr>
                <a:srgbClr val="FFFFFF"/>
              </a:buClr>
              <a:buSzPts val="1400"/>
              <a:buNone/>
              <a:defRPr sz="1400">
                <a:solidFill>
                  <a:srgbClr val="FFFFFF"/>
                </a:solidFill>
              </a:defRPr>
            </a:lvl8pPr>
            <a:lvl9pPr lvl="8" algn="ctr">
              <a:lnSpc>
                <a:spcPct val="100000"/>
              </a:lnSpc>
              <a:spcBef>
                <a:spcPts val="0"/>
              </a:spcBef>
              <a:spcAft>
                <a:spcPts val="0"/>
              </a:spcAft>
              <a:buClr>
                <a:srgbClr val="FFFFFF"/>
              </a:buClr>
              <a:buSzPts val="1400"/>
              <a:buNone/>
              <a:defRPr sz="1400">
                <a:solidFill>
                  <a:srgbClr val="FFFFFF"/>
                </a:solidFill>
              </a:defRPr>
            </a:lvl9pPr>
          </a:lstStyle>
          <a:p/>
        </p:txBody>
      </p:sp>
      <p:sp>
        <p:nvSpPr>
          <p:cNvPr id="241" name="Google Shape;241;p22"/>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1">
  <p:cSld name="AUTOLAYOUT_18">
    <p:bg>
      <p:bgPr>
        <a:solidFill>
          <a:srgbClr val="FFFFFF"/>
        </a:solidFill>
      </p:bgPr>
    </p:bg>
    <p:spTree>
      <p:nvGrpSpPr>
        <p:cNvPr id="242" name="Shape 242"/>
        <p:cNvGrpSpPr/>
        <p:nvPr/>
      </p:nvGrpSpPr>
      <p:grpSpPr>
        <a:xfrm>
          <a:off x="0" y="0"/>
          <a:ext cx="0" cy="0"/>
          <a:chOff x="0" y="0"/>
          <a:chExt cx="0" cy="0"/>
        </a:xfrm>
      </p:grpSpPr>
      <p:sp>
        <p:nvSpPr>
          <p:cNvPr id="243" name="Google Shape;243;p23"/>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txBox="1"/>
          <p:nvPr>
            <p:ph type="ctrTitle"/>
          </p:nvPr>
        </p:nvSpPr>
        <p:spPr>
          <a:xfrm>
            <a:off x="390450" y="361375"/>
            <a:ext cx="8363100" cy="10017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3000"/>
              <a:buNone/>
              <a:defRPr b="1" sz="3000">
                <a:solidFill>
                  <a:schemeClr val="dk1"/>
                </a:solidFill>
              </a:defRPr>
            </a:lvl1pPr>
            <a:lvl2pPr lvl="1" algn="l">
              <a:lnSpc>
                <a:spcPct val="100000"/>
              </a:lnSpc>
              <a:spcBef>
                <a:spcPts val="0"/>
              </a:spcBef>
              <a:spcAft>
                <a:spcPts val="0"/>
              </a:spcAft>
              <a:buClr>
                <a:schemeClr val="dk1"/>
              </a:buClr>
              <a:buSzPts val="3000"/>
              <a:buNone/>
              <a:defRPr b="1" sz="3000">
                <a:solidFill>
                  <a:schemeClr val="dk1"/>
                </a:solidFill>
              </a:defRPr>
            </a:lvl2pPr>
            <a:lvl3pPr lvl="2" algn="l">
              <a:lnSpc>
                <a:spcPct val="100000"/>
              </a:lnSpc>
              <a:spcBef>
                <a:spcPts val="0"/>
              </a:spcBef>
              <a:spcAft>
                <a:spcPts val="0"/>
              </a:spcAft>
              <a:buClr>
                <a:schemeClr val="dk1"/>
              </a:buClr>
              <a:buSzPts val="3000"/>
              <a:buNone/>
              <a:defRPr b="1" sz="3000">
                <a:solidFill>
                  <a:schemeClr val="dk1"/>
                </a:solidFill>
              </a:defRPr>
            </a:lvl3pPr>
            <a:lvl4pPr lvl="3" algn="l">
              <a:lnSpc>
                <a:spcPct val="100000"/>
              </a:lnSpc>
              <a:spcBef>
                <a:spcPts val="0"/>
              </a:spcBef>
              <a:spcAft>
                <a:spcPts val="0"/>
              </a:spcAft>
              <a:buClr>
                <a:schemeClr val="dk1"/>
              </a:buClr>
              <a:buSzPts val="3000"/>
              <a:buNone/>
              <a:defRPr b="1" sz="3000">
                <a:solidFill>
                  <a:schemeClr val="dk1"/>
                </a:solidFill>
              </a:defRPr>
            </a:lvl4pPr>
            <a:lvl5pPr lvl="4" algn="l">
              <a:lnSpc>
                <a:spcPct val="100000"/>
              </a:lnSpc>
              <a:spcBef>
                <a:spcPts val="0"/>
              </a:spcBef>
              <a:spcAft>
                <a:spcPts val="0"/>
              </a:spcAft>
              <a:buClr>
                <a:schemeClr val="dk1"/>
              </a:buClr>
              <a:buSzPts val="3000"/>
              <a:buNone/>
              <a:defRPr b="1" sz="3000">
                <a:solidFill>
                  <a:schemeClr val="dk1"/>
                </a:solidFill>
              </a:defRPr>
            </a:lvl5pPr>
            <a:lvl6pPr lvl="5" algn="l">
              <a:lnSpc>
                <a:spcPct val="100000"/>
              </a:lnSpc>
              <a:spcBef>
                <a:spcPts val="0"/>
              </a:spcBef>
              <a:spcAft>
                <a:spcPts val="0"/>
              </a:spcAft>
              <a:buClr>
                <a:schemeClr val="dk1"/>
              </a:buClr>
              <a:buSzPts val="3000"/>
              <a:buNone/>
              <a:defRPr b="1" sz="3000">
                <a:solidFill>
                  <a:schemeClr val="dk1"/>
                </a:solidFill>
              </a:defRPr>
            </a:lvl6pPr>
            <a:lvl7pPr lvl="6" algn="l">
              <a:lnSpc>
                <a:spcPct val="100000"/>
              </a:lnSpc>
              <a:spcBef>
                <a:spcPts val="0"/>
              </a:spcBef>
              <a:spcAft>
                <a:spcPts val="0"/>
              </a:spcAft>
              <a:buClr>
                <a:schemeClr val="dk1"/>
              </a:buClr>
              <a:buSzPts val="3000"/>
              <a:buNone/>
              <a:defRPr b="1" sz="3000">
                <a:solidFill>
                  <a:schemeClr val="dk1"/>
                </a:solidFill>
              </a:defRPr>
            </a:lvl7pPr>
            <a:lvl8pPr lvl="7" algn="l">
              <a:lnSpc>
                <a:spcPct val="100000"/>
              </a:lnSpc>
              <a:spcBef>
                <a:spcPts val="0"/>
              </a:spcBef>
              <a:spcAft>
                <a:spcPts val="0"/>
              </a:spcAft>
              <a:buClr>
                <a:schemeClr val="dk1"/>
              </a:buClr>
              <a:buSzPts val="3000"/>
              <a:buNone/>
              <a:defRPr b="1" sz="3000">
                <a:solidFill>
                  <a:schemeClr val="dk1"/>
                </a:solidFill>
              </a:defRPr>
            </a:lvl8pPr>
            <a:lvl9pPr lvl="8" algn="l">
              <a:lnSpc>
                <a:spcPct val="100000"/>
              </a:lnSpc>
              <a:spcBef>
                <a:spcPts val="0"/>
              </a:spcBef>
              <a:spcAft>
                <a:spcPts val="0"/>
              </a:spcAft>
              <a:buClr>
                <a:schemeClr val="dk1"/>
              </a:buClr>
              <a:buSzPts val="3000"/>
              <a:buNone/>
              <a:defRPr b="1" sz="3000">
                <a:solidFill>
                  <a:schemeClr val="dk1"/>
                </a:solidFill>
              </a:defRPr>
            </a:lvl9pPr>
          </a:lstStyle>
          <a:p/>
        </p:txBody>
      </p:sp>
      <p:sp>
        <p:nvSpPr>
          <p:cNvPr id="245" name="Google Shape;245;p2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2">
  <p:cSld name="AUTOLAYOUT_19">
    <p:bg>
      <p:bgPr>
        <a:solidFill>
          <a:srgbClr val="FFFFFF"/>
        </a:solidFill>
      </p:bgPr>
    </p:bg>
    <p:spTree>
      <p:nvGrpSpPr>
        <p:cNvPr id="246" name="Shape 246"/>
        <p:cNvGrpSpPr/>
        <p:nvPr/>
      </p:nvGrpSpPr>
      <p:grpSpPr>
        <a:xfrm>
          <a:off x="0" y="0"/>
          <a:ext cx="0" cy="0"/>
          <a:chOff x="0" y="0"/>
          <a:chExt cx="0" cy="0"/>
        </a:xfrm>
      </p:grpSpPr>
      <p:sp>
        <p:nvSpPr>
          <p:cNvPr id="247" name="Google Shape;247;p24"/>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txBox="1"/>
          <p:nvPr>
            <p:ph type="ctrTitle"/>
          </p:nvPr>
        </p:nvSpPr>
        <p:spPr>
          <a:xfrm>
            <a:off x="390450" y="361375"/>
            <a:ext cx="8363100" cy="10017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3000"/>
              <a:buNone/>
              <a:defRPr b="1" sz="3000">
                <a:solidFill>
                  <a:schemeClr val="dk1"/>
                </a:solidFill>
              </a:defRPr>
            </a:lvl1pPr>
            <a:lvl2pPr lvl="1" algn="l">
              <a:lnSpc>
                <a:spcPct val="100000"/>
              </a:lnSpc>
              <a:spcBef>
                <a:spcPts val="0"/>
              </a:spcBef>
              <a:spcAft>
                <a:spcPts val="0"/>
              </a:spcAft>
              <a:buClr>
                <a:schemeClr val="dk1"/>
              </a:buClr>
              <a:buSzPts val="3000"/>
              <a:buNone/>
              <a:defRPr b="1" sz="3000">
                <a:solidFill>
                  <a:schemeClr val="dk1"/>
                </a:solidFill>
              </a:defRPr>
            </a:lvl2pPr>
            <a:lvl3pPr lvl="2" algn="l">
              <a:lnSpc>
                <a:spcPct val="100000"/>
              </a:lnSpc>
              <a:spcBef>
                <a:spcPts val="0"/>
              </a:spcBef>
              <a:spcAft>
                <a:spcPts val="0"/>
              </a:spcAft>
              <a:buClr>
                <a:schemeClr val="dk1"/>
              </a:buClr>
              <a:buSzPts val="3000"/>
              <a:buNone/>
              <a:defRPr b="1" sz="3000">
                <a:solidFill>
                  <a:schemeClr val="dk1"/>
                </a:solidFill>
              </a:defRPr>
            </a:lvl3pPr>
            <a:lvl4pPr lvl="3" algn="l">
              <a:lnSpc>
                <a:spcPct val="100000"/>
              </a:lnSpc>
              <a:spcBef>
                <a:spcPts val="0"/>
              </a:spcBef>
              <a:spcAft>
                <a:spcPts val="0"/>
              </a:spcAft>
              <a:buClr>
                <a:schemeClr val="dk1"/>
              </a:buClr>
              <a:buSzPts val="3000"/>
              <a:buNone/>
              <a:defRPr b="1" sz="3000">
                <a:solidFill>
                  <a:schemeClr val="dk1"/>
                </a:solidFill>
              </a:defRPr>
            </a:lvl4pPr>
            <a:lvl5pPr lvl="4" algn="l">
              <a:lnSpc>
                <a:spcPct val="100000"/>
              </a:lnSpc>
              <a:spcBef>
                <a:spcPts val="0"/>
              </a:spcBef>
              <a:spcAft>
                <a:spcPts val="0"/>
              </a:spcAft>
              <a:buClr>
                <a:schemeClr val="dk1"/>
              </a:buClr>
              <a:buSzPts val="3000"/>
              <a:buNone/>
              <a:defRPr b="1" sz="3000">
                <a:solidFill>
                  <a:schemeClr val="dk1"/>
                </a:solidFill>
              </a:defRPr>
            </a:lvl5pPr>
            <a:lvl6pPr lvl="5" algn="l">
              <a:lnSpc>
                <a:spcPct val="100000"/>
              </a:lnSpc>
              <a:spcBef>
                <a:spcPts val="0"/>
              </a:spcBef>
              <a:spcAft>
                <a:spcPts val="0"/>
              </a:spcAft>
              <a:buClr>
                <a:schemeClr val="dk1"/>
              </a:buClr>
              <a:buSzPts val="3000"/>
              <a:buNone/>
              <a:defRPr b="1" sz="3000">
                <a:solidFill>
                  <a:schemeClr val="dk1"/>
                </a:solidFill>
              </a:defRPr>
            </a:lvl6pPr>
            <a:lvl7pPr lvl="6" algn="l">
              <a:lnSpc>
                <a:spcPct val="100000"/>
              </a:lnSpc>
              <a:spcBef>
                <a:spcPts val="0"/>
              </a:spcBef>
              <a:spcAft>
                <a:spcPts val="0"/>
              </a:spcAft>
              <a:buClr>
                <a:schemeClr val="dk1"/>
              </a:buClr>
              <a:buSzPts val="3000"/>
              <a:buNone/>
              <a:defRPr b="1" sz="3000">
                <a:solidFill>
                  <a:schemeClr val="dk1"/>
                </a:solidFill>
              </a:defRPr>
            </a:lvl7pPr>
            <a:lvl8pPr lvl="7" algn="l">
              <a:lnSpc>
                <a:spcPct val="100000"/>
              </a:lnSpc>
              <a:spcBef>
                <a:spcPts val="0"/>
              </a:spcBef>
              <a:spcAft>
                <a:spcPts val="0"/>
              </a:spcAft>
              <a:buClr>
                <a:schemeClr val="dk1"/>
              </a:buClr>
              <a:buSzPts val="3000"/>
              <a:buNone/>
              <a:defRPr b="1" sz="3000">
                <a:solidFill>
                  <a:schemeClr val="dk1"/>
                </a:solidFill>
              </a:defRPr>
            </a:lvl8pPr>
            <a:lvl9pPr lvl="8" algn="l">
              <a:lnSpc>
                <a:spcPct val="100000"/>
              </a:lnSpc>
              <a:spcBef>
                <a:spcPts val="0"/>
              </a:spcBef>
              <a:spcAft>
                <a:spcPts val="0"/>
              </a:spcAft>
              <a:buClr>
                <a:schemeClr val="dk1"/>
              </a:buClr>
              <a:buSzPts val="3000"/>
              <a:buNone/>
              <a:defRPr b="1" sz="3000">
                <a:solidFill>
                  <a:schemeClr val="dk1"/>
                </a:solidFill>
              </a:defRPr>
            </a:lvl9pPr>
          </a:lstStyle>
          <a:p/>
        </p:txBody>
      </p:sp>
      <p:sp>
        <p:nvSpPr>
          <p:cNvPr id="249" name="Google Shape;249;p2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3">
  <p:cSld name="AUTOLAYOUT_20">
    <p:bg>
      <p:bgPr>
        <a:solidFill>
          <a:srgbClr val="FFFFFF"/>
        </a:solidFill>
      </p:bgPr>
    </p:bg>
    <p:spTree>
      <p:nvGrpSpPr>
        <p:cNvPr id="250" name="Shape 250"/>
        <p:cNvGrpSpPr/>
        <p:nvPr/>
      </p:nvGrpSpPr>
      <p:grpSpPr>
        <a:xfrm>
          <a:off x="0" y="0"/>
          <a:ext cx="0" cy="0"/>
          <a:chOff x="0" y="0"/>
          <a:chExt cx="0" cy="0"/>
        </a:xfrm>
      </p:grpSpPr>
      <p:sp>
        <p:nvSpPr>
          <p:cNvPr id="251" name="Google Shape;251;p25"/>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a:off x="0" y="0"/>
            <a:ext cx="3512700" cy="51435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5"/>
          <p:cNvSpPr txBox="1"/>
          <p:nvPr>
            <p:ph type="title"/>
          </p:nvPr>
        </p:nvSpPr>
        <p:spPr>
          <a:xfrm>
            <a:off x="311700" y="307825"/>
            <a:ext cx="2631900" cy="4316700"/>
          </a:xfrm>
          <a:prstGeom prst="rect">
            <a:avLst/>
          </a:prstGeom>
          <a:noFill/>
        </p:spPr>
        <p:txBody>
          <a:bodyPr anchorCtr="0" anchor="t" bIns="91425" lIns="91425" spcFirstLastPara="1" rIns="91425" wrap="square" tIns="91425">
            <a:normAutofit/>
          </a:bodyPr>
          <a:lstStyle>
            <a:lvl1pPr lvl="0" algn="l">
              <a:lnSpc>
                <a:spcPct val="100000"/>
              </a:lnSpc>
              <a:spcBef>
                <a:spcPts val="0"/>
              </a:spcBef>
              <a:spcAft>
                <a:spcPts val="0"/>
              </a:spcAft>
              <a:buClr>
                <a:srgbClr val="FFFFFF"/>
              </a:buClr>
              <a:buSzPts val="3000"/>
              <a:buNone/>
              <a:defRPr b="1" sz="3000">
                <a:solidFill>
                  <a:srgbClr val="FFFFFF"/>
                </a:solidFill>
              </a:defRPr>
            </a:lvl1pPr>
            <a:lvl2pPr lvl="1" algn="l">
              <a:lnSpc>
                <a:spcPct val="100000"/>
              </a:lnSpc>
              <a:spcBef>
                <a:spcPts val="0"/>
              </a:spcBef>
              <a:spcAft>
                <a:spcPts val="0"/>
              </a:spcAft>
              <a:buClr>
                <a:srgbClr val="FFFFFF"/>
              </a:buClr>
              <a:buSzPts val="3000"/>
              <a:buNone/>
              <a:defRPr b="1" sz="3000">
                <a:solidFill>
                  <a:srgbClr val="FFFFFF"/>
                </a:solidFill>
              </a:defRPr>
            </a:lvl2pPr>
            <a:lvl3pPr lvl="2" algn="l">
              <a:lnSpc>
                <a:spcPct val="100000"/>
              </a:lnSpc>
              <a:spcBef>
                <a:spcPts val="0"/>
              </a:spcBef>
              <a:spcAft>
                <a:spcPts val="0"/>
              </a:spcAft>
              <a:buClr>
                <a:srgbClr val="FFFFFF"/>
              </a:buClr>
              <a:buSzPts val="3000"/>
              <a:buNone/>
              <a:defRPr b="1" sz="3000">
                <a:solidFill>
                  <a:srgbClr val="FFFFFF"/>
                </a:solidFill>
              </a:defRPr>
            </a:lvl3pPr>
            <a:lvl4pPr lvl="3" algn="l">
              <a:lnSpc>
                <a:spcPct val="100000"/>
              </a:lnSpc>
              <a:spcBef>
                <a:spcPts val="0"/>
              </a:spcBef>
              <a:spcAft>
                <a:spcPts val="0"/>
              </a:spcAft>
              <a:buClr>
                <a:srgbClr val="FFFFFF"/>
              </a:buClr>
              <a:buSzPts val="3000"/>
              <a:buNone/>
              <a:defRPr b="1" sz="3000">
                <a:solidFill>
                  <a:srgbClr val="FFFFFF"/>
                </a:solidFill>
              </a:defRPr>
            </a:lvl4pPr>
            <a:lvl5pPr lvl="4" algn="l">
              <a:lnSpc>
                <a:spcPct val="100000"/>
              </a:lnSpc>
              <a:spcBef>
                <a:spcPts val="0"/>
              </a:spcBef>
              <a:spcAft>
                <a:spcPts val="0"/>
              </a:spcAft>
              <a:buClr>
                <a:srgbClr val="FFFFFF"/>
              </a:buClr>
              <a:buSzPts val="3000"/>
              <a:buNone/>
              <a:defRPr b="1" sz="3000">
                <a:solidFill>
                  <a:srgbClr val="FFFFFF"/>
                </a:solidFill>
              </a:defRPr>
            </a:lvl5pPr>
            <a:lvl6pPr lvl="5" algn="l">
              <a:lnSpc>
                <a:spcPct val="100000"/>
              </a:lnSpc>
              <a:spcBef>
                <a:spcPts val="0"/>
              </a:spcBef>
              <a:spcAft>
                <a:spcPts val="0"/>
              </a:spcAft>
              <a:buClr>
                <a:srgbClr val="FFFFFF"/>
              </a:buClr>
              <a:buSzPts val="3000"/>
              <a:buNone/>
              <a:defRPr b="1" sz="3000">
                <a:solidFill>
                  <a:srgbClr val="FFFFFF"/>
                </a:solidFill>
              </a:defRPr>
            </a:lvl6pPr>
            <a:lvl7pPr lvl="6" algn="l">
              <a:lnSpc>
                <a:spcPct val="100000"/>
              </a:lnSpc>
              <a:spcBef>
                <a:spcPts val="0"/>
              </a:spcBef>
              <a:spcAft>
                <a:spcPts val="0"/>
              </a:spcAft>
              <a:buClr>
                <a:srgbClr val="FFFFFF"/>
              </a:buClr>
              <a:buSzPts val="3000"/>
              <a:buNone/>
              <a:defRPr b="1" sz="3000">
                <a:solidFill>
                  <a:srgbClr val="FFFFFF"/>
                </a:solidFill>
              </a:defRPr>
            </a:lvl7pPr>
            <a:lvl8pPr lvl="7" algn="l">
              <a:lnSpc>
                <a:spcPct val="100000"/>
              </a:lnSpc>
              <a:spcBef>
                <a:spcPts val="0"/>
              </a:spcBef>
              <a:spcAft>
                <a:spcPts val="0"/>
              </a:spcAft>
              <a:buClr>
                <a:srgbClr val="FFFFFF"/>
              </a:buClr>
              <a:buSzPts val="3000"/>
              <a:buNone/>
              <a:defRPr b="1" sz="3000">
                <a:solidFill>
                  <a:srgbClr val="FFFFFF"/>
                </a:solidFill>
              </a:defRPr>
            </a:lvl8pPr>
            <a:lvl9pPr lvl="8" algn="l">
              <a:lnSpc>
                <a:spcPct val="100000"/>
              </a:lnSpc>
              <a:spcBef>
                <a:spcPts val="0"/>
              </a:spcBef>
              <a:spcAft>
                <a:spcPts val="0"/>
              </a:spcAft>
              <a:buClr>
                <a:srgbClr val="FFFFFF"/>
              </a:buClr>
              <a:buSzPts val="3000"/>
              <a:buNone/>
              <a:defRPr b="1" sz="3000">
                <a:solidFill>
                  <a:srgbClr val="FFFFFF"/>
                </a:solidFill>
              </a:defRPr>
            </a:lvl9pPr>
          </a:lstStyle>
          <a:p/>
        </p:txBody>
      </p:sp>
      <p:sp>
        <p:nvSpPr>
          <p:cNvPr id="254" name="Google Shape;254;p25"/>
          <p:cNvSpPr txBox="1"/>
          <p:nvPr>
            <p:ph idx="1" type="body"/>
          </p:nvPr>
        </p:nvSpPr>
        <p:spPr>
          <a:xfrm>
            <a:off x="4011825" y="364950"/>
            <a:ext cx="4850400" cy="4259700"/>
          </a:xfrm>
          <a:prstGeom prst="rect">
            <a:avLst/>
          </a:prstGeom>
          <a:noFill/>
        </p:spPr>
        <p:txBody>
          <a:bodyPr anchorCtr="0" anchor="t" bIns="91425" lIns="91425" spcFirstLastPara="1" rIns="91425" wrap="square" tIns="91425">
            <a:norm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317500" lvl="1" marL="914400" algn="l">
              <a:lnSpc>
                <a:spcPct val="115000"/>
              </a:lnSpc>
              <a:spcBef>
                <a:spcPts val="0"/>
              </a:spcBef>
              <a:spcAft>
                <a:spcPts val="0"/>
              </a:spcAft>
              <a:buClr>
                <a:schemeClr val="dk2"/>
              </a:buClr>
              <a:buSzPts val="1400"/>
              <a:buChar char="○"/>
              <a:defRPr sz="1400">
                <a:solidFill>
                  <a:schemeClr val="dk2"/>
                </a:solidFill>
              </a:defRPr>
            </a:lvl2pPr>
            <a:lvl3pPr indent="-317500" lvl="2" marL="1371600" algn="l">
              <a:lnSpc>
                <a:spcPct val="115000"/>
              </a:lnSpc>
              <a:spcBef>
                <a:spcPts val="0"/>
              </a:spcBef>
              <a:spcAft>
                <a:spcPts val="0"/>
              </a:spcAft>
              <a:buClr>
                <a:schemeClr val="dk2"/>
              </a:buClr>
              <a:buSzPts val="1400"/>
              <a:buChar char="■"/>
              <a:defRPr sz="1400">
                <a:solidFill>
                  <a:schemeClr val="dk2"/>
                </a:solidFill>
              </a:defRPr>
            </a:lvl3pPr>
            <a:lvl4pPr indent="-317500" lvl="3" marL="1828800" algn="l">
              <a:lnSpc>
                <a:spcPct val="115000"/>
              </a:lnSpc>
              <a:spcBef>
                <a:spcPts val="0"/>
              </a:spcBef>
              <a:spcAft>
                <a:spcPts val="0"/>
              </a:spcAft>
              <a:buClr>
                <a:schemeClr val="dk2"/>
              </a:buClr>
              <a:buSzPts val="1400"/>
              <a:buChar char="●"/>
              <a:defRPr sz="1400">
                <a:solidFill>
                  <a:schemeClr val="dk2"/>
                </a:solidFill>
              </a:defRPr>
            </a:lvl4pPr>
            <a:lvl5pPr indent="-317500" lvl="4" marL="2286000" algn="l">
              <a:lnSpc>
                <a:spcPct val="115000"/>
              </a:lnSpc>
              <a:spcBef>
                <a:spcPts val="0"/>
              </a:spcBef>
              <a:spcAft>
                <a:spcPts val="0"/>
              </a:spcAft>
              <a:buClr>
                <a:schemeClr val="dk2"/>
              </a:buClr>
              <a:buSzPts val="1400"/>
              <a:buChar char="○"/>
              <a:defRPr sz="1400">
                <a:solidFill>
                  <a:schemeClr val="dk2"/>
                </a:solidFill>
              </a:defRPr>
            </a:lvl5pPr>
            <a:lvl6pPr indent="-317500" lvl="5" marL="2743200" algn="l">
              <a:lnSpc>
                <a:spcPct val="115000"/>
              </a:lnSpc>
              <a:spcBef>
                <a:spcPts val="0"/>
              </a:spcBef>
              <a:spcAft>
                <a:spcPts val="0"/>
              </a:spcAft>
              <a:buClr>
                <a:schemeClr val="dk2"/>
              </a:buClr>
              <a:buSzPts val="1400"/>
              <a:buChar char="■"/>
              <a:defRPr sz="1400">
                <a:solidFill>
                  <a:schemeClr val="dk2"/>
                </a:solidFill>
              </a:defRPr>
            </a:lvl6pPr>
            <a:lvl7pPr indent="-317500" lvl="6" marL="3200400" algn="l">
              <a:lnSpc>
                <a:spcPct val="115000"/>
              </a:lnSpc>
              <a:spcBef>
                <a:spcPts val="0"/>
              </a:spcBef>
              <a:spcAft>
                <a:spcPts val="0"/>
              </a:spcAft>
              <a:buClr>
                <a:schemeClr val="dk2"/>
              </a:buClr>
              <a:buSzPts val="1400"/>
              <a:buChar char="●"/>
              <a:defRPr sz="1400">
                <a:solidFill>
                  <a:schemeClr val="dk2"/>
                </a:solidFill>
              </a:defRPr>
            </a:lvl7pPr>
            <a:lvl8pPr indent="-317500" lvl="7" marL="3657600" algn="l">
              <a:lnSpc>
                <a:spcPct val="115000"/>
              </a:lnSpc>
              <a:spcBef>
                <a:spcPts val="0"/>
              </a:spcBef>
              <a:spcAft>
                <a:spcPts val="0"/>
              </a:spcAft>
              <a:buClr>
                <a:schemeClr val="dk2"/>
              </a:buClr>
              <a:buSzPts val="1400"/>
              <a:buChar char="○"/>
              <a:defRPr sz="1400">
                <a:solidFill>
                  <a:schemeClr val="dk2"/>
                </a:solidFill>
              </a:defRPr>
            </a:lvl8pPr>
            <a:lvl9pPr indent="-317500" lvl="8" marL="4114800" algn="l">
              <a:lnSpc>
                <a:spcPct val="115000"/>
              </a:lnSpc>
              <a:spcBef>
                <a:spcPts val="0"/>
              </a:spcBef>
              <a:spcAft>
                <a:spcPts val="0"/>
              </a:spcAft>
              <a:buClr>
                <a:schemeClr val="dk2"/>
              </a:buClr>
              <a:buSzPts val="1400"/>
              <a:buChar char="■"/>
              <a:defRPr sz="1400">
                <a:solidFill>
                  <a:schemeClr val="dk2"/>
                </a:solidFill>
              </a:defRPr>
            </a:lvl9pPr>
          </a:lstStyle>
          <a:p/>
        </p:txBody>
      </p:sp>
      <p:sp>
        <p:nvSpPr>
          <p:cNvPr id="255" name="Google Shape;255;p2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0">
  <p:cSld name="AUTOLAYOUT_21">
    <p:bg>
      <p:bgPr>
        <a:solidFill>
          <a:srgbClr val="FFFFFF"/>
        </a:solidFill>
      </p:bgPr>
    </p:bg>
    <p:spTree>
      <p:nvGrpSpPr>
        <p:cNvPr id="256" name="Shape 256"/>
        <p:cNvGrpSpPr/>
        <p:nvPr/>
      </p:nvGrpSpPr>
      <p:grpSpPr>
        <a:xfrm>
          <a:off x="0" y="0"/>
          <a:ext cx="0" cy="0"/>
          <a:chOff x="0" y="0"/>
          <a:chExt cx="0" cy="0"/>
        </a:xfrm>
      </p:grpSpPr>
      <p:sp>
        <p:nvSpPr>
          <p:cNvPr id="257" name="Google Shape;257;p26"/>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6"/>
          <p:cNvSpPr/>
          <p:nvPr/>
        </p:nvSpPr>
        <p:spPr>
          <a:xfrm rot="5400000">
            <a:off x="714198" y="47725"/>
            <a:ext cx="857400" cy="762000"/>
          </a:xfrm>
          <a:prstGeom prst="triangle">
            <a:avLst>
              <a:gd fmla="val 50000" name="adj"/>
            </a:avLst>
          </a:prstGeom>
          <a:solidFill>
            <a:srgbClr val="EAD1D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6"/>
          <p:cNvSpPr/>
          <p:nvPr/>
        </p:nvSpPr>
        <p:spPr>
          <a:xfrm flipH="1" rot="-5400000">
            <a:off x="928672" y="-166420"/>
            <a:ext cx="428700" cy="762000"/>
          </a:xfrm>
          <a:prstGeom prst="rtTriangle">
            <a:avLst/>
          </a:prstGeom>
          <a:solidFill>
            <a:srgbClr val="EAD1D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6"/>
          <p:cNvSpPr txBox="1"/>
          <p:nvPr>
            <p:ph type="title"/>
          </p:nvPr>
        </p:nvSpPr>
        <p:spPr>
          <a:xfrm>
            <a:off x="762025" y="1189150"/>
            <a:ext cx="7620000" cy="8574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None/>
              <a:defRPr b="1" sz="3600">
                <a:solidFill>
                  <a:srgbClr val="212121"/>
                </a:solidFill>
              </a:defRPr>
            </a:lvl1pPr>
            <a:lvl2pPr lvl="1" algn="l">
              <a:lnSpc>
                <a:spcPct val="100000"/>
              </a:lnSpc>
              <a:spcBef>
                <a:spcPts val="0"/>
              </a:spcBef>
              <a:spcAft>
                <a:spcPts val="0"/>
              </a:spcAft>
              <a:buNone/>
              <a:defRPr b="1" sz="3600">
                <a:solidFill>
                  <a:srgbClr val="212121"/>
                </a:solidFill>
              </a:defRPr>
            </a:lvl2pPr>
            <a:lvl3pPr lvl="2" algn="l">
              <a:lnSpc>
                <a:spcPct val="100000"/>
              </a:lnSpc>
              <a:spcBef>
                <a:spcPts val="0"/>
              </a:spcBef>
              <a:spcAft>
                <a:spcPts val="0"/>
              </a:spcAft>
              <a:buNone/>
              <a:defRPr b="1" sz="3600">
                <a:solidFill>
                  <a:srgbClr val="212121"/>
                </a:solidFill>
              </a:defRPr>
            </a:lvl3pPr>
            <a:lvl4pPr lvl="3" algn="l">
              <a:lnSpc>
                <a:spcPct val="100000"/>
              </a:lnSpc>
              <a:spcBef>
                <a:spcPts val="0"/>
              </a:spcBef>
              <a:spcAft>
                <a:spcPts val="0"/>
              </a:spcAft>
              <a:buNone/>
              <a:defRPr b="1" sz="3600">
                <a:solidFill>
                  <a:srgbClr val="212121"/>
                </a:solidFill>
              </a:defRPr>
            </a:lvl4pPr>
            <a:lvl5pPr lvl="4" algn="l">
              <a:lnSpc>
                <a:spcPct val="100000"/>
              </a:lnSpc>
              <a:spcBef>
                <a:spcPts val="0"/>
              </a:spcBef>
              <a:spcAft>
                <a:spcPts val="0"/>
              </a:spcAft>
              <a:buNone/>
              <a:defRPr b="1" sz="3600">
                <a:solidFill>
                  <a:srgbClr val="212121"/>
                </a:solidFill>
              </a:defRPr>
            </a:lvl5pPr>
            <a:lvl6pPr lvl="5" algn="l">
              <a:lnSpc>
                <a:spcPct val="100000"/>
              </a:lnSpc>
              <a:spcBef>
                <a:spcPts val="0"/>
              </a:spcBef>
              <a:spcAft>
                <a:spcPts val="0"/>
              </a:spcAft>
              <a:buNone/>
              <a:defRPr b="1" sz="3600">
                <a:solidFill>
                  <a:srgbClr val="212121"/>
                </a:solidFill>
              </a:defRPr>
            </a:lvl6pPr>
            <a:lvl7pPr lvl="6" algn="l">
              <a:lnSpc>
                <a:spcPct val="100000"/>
              </a:lnSpc>
              <a:spcBef>
                <a:spcPts val="0"/>
              </a:spcBef>
              <a:spcAft>
                <a:spcPts val="0"/>
              </a:spcAft>
              <a:buNone/>
              <a:defRPr b="1" sz="3600">
                <a:solidFill>
                  <a:srgbClr val="212121"/>
                </a:solidFill>
              </a:defRPr>
            </a:lvl7pPr>
            <a:lvl8pPr lvl="7" algn="l">
              <a:lnSpc>
                <a:spcPct val="100000"/>
              </a:lnSpc>
              <a:spcBef>
                <a:spcPts val="0"/>
              </a:spcBef>
              <a:spcAft>
                <a:spcPts val="0"/>
              </a:spcAft>
              <a:buNone/>
              <a:defRPr b="1" sz="3600">
                <a:solidFill>
                  <a:srgbClr val="212121"/>
                </a:solidFill>
              </a:defRPr>
            </a:lvl8pPr>
            <a:lvl9pPr lvl="8" algn="l">
              <a:lnSpc>
                <a:spcPct val="100000"/>
              </a:lnSpc>
              <a:spcBef>
                <a:spcPts val="0"/>
              </a:spcBef>
              <a:spcAft>
                <a:spcPts val="0"/>
              </a:spcAft>
              <a:buNone/>
              <a:defRPr b="1" sz="3600">
                <a:solidFill>
                  <a:srgbClr val="212121"/>
                </a:solidFill>
              </a:defRPr>
            </a:lvl9pPr>
          </a:lstStyle>
          <a:p/>
        </p:txBody>
      </p:sp>
      <p:sp>
        <p:nvSpPr>
          <p:cNvPr id="261" name="Google Shape;261;p26"/>
          <p:cNvSpPr txBox="1"/>
          <p:nvPr>
            <p:ph idx="1" type="body"/>
          </p:nvPr>
        </p:nvSpPr>
        <p:spPr>
          <a:xfrm>
            <a:off x="762025" y="2253000"/>
            <a:ext cx="7620000" cy="2334600"/>
          </a:xfrm>
          <a:prstGeom prst="rect">
            <a:avLst/>
          </a:prstGeom>
          <a:noFill/>
        </p:spPr>
        <p:txBody>
          <a:bodyPr anchorCtr="0" anchor="t" bIns="91425" lIns="91425" spcFirstLastPara="1" rIns="91425" wrap="square" tIns="91425">
            <a:normAutofit/>
          </a:bodyPr>
          <a:lstStyle>
            <a:lvl1pPr indent="-355600" lvl="0" marL="457200" algn="l">
              <a:lnSpc>
                <a:spcPct val="115000"/>
              </a:lnSpc>
              <a:spcBef>
                <a:spcPts val="0"/>
              </a:spcBef>
              <a:spcAft>
                <a:spcPts val="0"/>
              </a:spcAft>
              <a:buClr>
                <a:srgbClr val="616161"/>
              </a:buClr>
              <a:buSzPts val="2000"/>
              <a:buChar char="●"/>
              <a:defRPr sz="2000">
                <a:solidFill>
                  <a:srgbClr val="616161"/>
                </a:solidFill>
              </a:defRPr>
            </a:lvl1pPr>
            <a:lvl2pPr indent="-330200" lvl="1" marL="914400" algn="l">
              <a:lnSpc>
                <a:spcPct val="115000"/>
              </a:lnSpc>
              <a:spcBef>
                <a:spcPts val="0"/>
              </a:spcBef>
              <a:spcAft>
                <a:spcPts val="0"/>
              </a:spcAft>
              <a:buClr>
                <a:srgbClr val="616161"/>
              </a:buClr>
              <a:buSzPts val="1600"/>
              <a:buChar char="○"/>
              <a:defRPr sz="1600">
                <a:solidFill>
                  <a:srgbClr val="616161"/>
                </a:solidFill>
              </a:defRPr>
            </a:lvl2pPr>
            <a:lvl3pPr indent="-330200" lvl="2" marL="1371600" algn="l">
              <a:lnSpc>
                <a:spcPct val="115000"/>
              </a:lnSpc>
              <a:spcBef>
                <a:spcPts val="0"/>
              </a:spcBef>
              <a:spcAft>
                <a:spcPts val="0"/>
              </a:spcAft>
              <a:buClr>
                <a:srgbClr val="616161"/>
              </a:buClr>
              <a:buSzPts val="1600"/>
              <a:buChar char="■"/>
              <a:defRPr sz="1600">
                <a:solidFill>
                  <a:srgbClr val="616161"/>
                </a:solidFill>
              </a:defRPr>
            </a:lvl3pPr>
            <a:lvl4pPr indent="-330200" lvl="3" marL="1828800" algn="l">
              <a:lnSpc>
                <a:spcPct val="115000"/>
              </a:lnSpc>
              <a:spcBef>
                <a:spcPts val="0"/>
              </a:spcBef>
              <a:spcAft>
                <a:spcPts val="0"/>
              </a:spcAft>
              <a:buClr>
                <a:srgbClr val="616161"/>
              </a:buClr>
              <a:buSzPts val="1600"/>
              <a:buChar char="●"/>
              <a:defRPr sz="1600">
                <a:solidFill>
                  <a:srgbClr val="616161"/>
                </a:solidFill>
              </a:defRPr>
            </a:lvl4pPr>
            <a:lvl5pPr indent="-330200" lvl="4" marL="2286000" algn="l">
              <a:lnSpc>
                <a:spcPct val="115000"/>
              </a:lnSpc>
              <a:spcBef>
                <a:spcPts val="0"/>
              </a:spcBef>
              <a:spcAft>
                <a:spcPts val="0"/>
              </a:spcAft>
              <a:buClr>
                <a:srgbClr val="616161"/>
              </a:buClr>
              <a:buSzPts val="1600"/>
              <a:buChar char="○"/>
              <a:defRPr sz="1600">
                <a:solidFill>
                  <a:srgbClr val="616161"/>
                </a:solidFill>
              </a:defRPr>
            </a:lvl5pPr>
            <a:lvl6pPr indent="-330200" lvl="5" marL="2743200" algn="l">
              <a:lnSpc>
                <a:spcPct val="115000"/>
              </a:lnSpc>
              <a:spcBef>
                <a:spcPts val="0"/>
              </a:spcBef>
              <a:spcAft>
                <a:spcPts val="0"/>
              </a:spcAft>
              <a:buClr>
                <a:srgbClr val="616161"/>
              </a:buClr>
              <a:buSzPts val="1600"/>
              <a:buChar char="■"/>
              <a:defRPr sz="1600">
                <a:solidFill>
                  <a:srgbClr val="616161"/>
                </a:solidFill>
              </a:defRPr>
            </a:lvl6pPr>
            <a:lvl7pPr indent="-330200" lvl="6" marL="3200400" algn="l">
              <a:lnSpc>
                <a:spcPct val="115000"/>
              </a:lnSpc>
              <a:spcBef>
                <a:spcPts val="0"/>
              </a:spcBef>
              <a:spcAft>
                <a:spcPts val="0"/>
              </a:spcAft>
              <a:buClr>
                <a:srgbClr val="616161"/>
              </a:buClr>
              <a:buSzPts val="1600"/>
              <a:buChar char="●"/>
              <a:defRPr sz="1600">
                <a:solidFill>
                  <a:srgbClr val="616161"/>
                </a:solidFill>
              </a:defRPr>
            </a:lvl7pPr>
            <a:lvl8pPr indent="-330200" lvl="7" marL="3657600" algn="l">
              <a:lnSpc>
                <a:spcPct val="115000"/>
              </a:lnSpc>
              <a:spcBef>
                <a:spcPts val="0"/>
              </a:spcBef>
              <a:spcAft>
                <a:spcPts val="0"/>
              </a:spcAft>
              <a:buClr>
                <a:srgbClr val="616161"/>
              </a:buClr>
              <a:buSzPts val="1600"/>
              <a:buChar char="○"/>
              <a:defRPr sz="1600">
                <a:solidFill>
                  <a:srgbClr val="616161"/>
                </a:solidFill>
              </a:defRPr>
            </a:lvl8pPr>
            <a:lvl9pPr indent="-330200" lvl="8" marL="4114800" algn="l">
              <a:lnSpc>
                <a:spcPct val="115000"/>
              </a:lnSpc>
              <a:spcBef>
                <a:spcPts val="0"/>
              </a:spcBef>
              <a:spcAft>
                <a:spcPts val="0"/>
              </a:spcAft>
              <a:buClr>
                <a:srgbClr val="616161"/>
              </a:buClr>
              <a:buSzPts val="1600"/>
              <a:buChar char="■"/>
              <a:defRPr sz="1600">
                <a:solidFill>
                  <a:srgbClr val="616161"/>
                </a:solidFill>
              </a:defRPr>
            </a:lvl9pPr>
          </a:lstStyle>
          <a:p/>
        </p:txBody>
      </p:sp>
      <p:sp>
        <p:nvSpPr>
          <p:cNvPr id="262" name="Google Shape;262;p2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4">
  <p:cSld name="AUTOLAYOUT_22">
    <p:bg>
      <p:bgPr>
        <a:solidFill>
          <a:srgbClr val="FFFFFF"/>
        </a:solidFill>
      </p:bgPr>
    </p:bg>
    <p:spTree>
      <p:nvGrpSpPr>
        <p:cNvPr id="263" name="Shape 263"/>
        <p:cNvGrpSpPr/>
        <p:nvPr/>
      </p:nvGrpSpPr>
      <p:grpSpPr>
        <a:xfrm>
          <a:off x="0" y="0"/>
          <a:ext cx="0" cy="0"/>
          <a:chOff x="0" y="0"/>
          <a:chExt cx="0" cy="0"/>
        </a:xfrm>
      </p:grpSpPr>
      <p:sp>
        <p:nvSpPr>
          <p:cNvPr id="264" name="Google Shape;264;p27"/>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7"/>
          <p:cNvSpPr/>
          <p:nvPr/>
        </p:nvSpPr>
        <p:spPr>
          <a:xfrm>
            <a:off x="-29" y="0"/>
            <a:ext cx="9144000" cy="1741500"/>
          </a:xfrm>
          <a:prstGeom prst="rect">
            <a:avLst/>
          </a:prstGeom>
          <a:solidFill>
            <a:srgbClr val="3367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7"/>
          <p:cNvSpPr/>
          <p:nvPr/>
        </p:nvSpPr>
        <p:spPr>
          <a:xfrm rot="-5400000">
            <a:off x="7406225" y="300"/>
            <a:ext cx="1738200" cy="1737300"/>
          </a:xfrm>
          <a:prstGeom prst="rtTriangle">
            <a:avLst/>
          </a:prstGeom>
          <a:solidFill>
            <a:srgbClr val="FFFFFF">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7"/>
          <p:cNvSpPr txBox="1"/>
          <p:nvPr>
            <p:ph type="title"/>
          </p:nvPr>
        </p:nvSpPr>
        <p:spPr>
          <a:xfrm>
            <a:off x="324475" y="148225"/>
            <a:ext cx="5244900" cy="1373700"/>
          </a:xfrm>
          <a:prstGeom prst="rect">
            <a:avLst/>
          </a:prstGeom>
          <a:noFill/>
        </p:spPr>
        <p:txBody>
          <a:bodyPr anchorCtr="0" anchor="b" bIns="91425" lIns="91425" spcFirstLastPara="1" rIns="91425" wrap="square" tIns="91425">
            <a:normAutofit/>
          </a:bodyPr>
          <a:lstStyle>
            <a:lvl1pPr lvl="0" algn="l">
              <a:lnSpc>
                <a:spcPct val="100000"/>
              </a:lnSpc>
              <a:spcBef>
                <a:spcPts val="0"/>
              </a:spcBef>
              <a:spcAft>
                <a:spcPts val="0"/>
              </a:spcAft>
              <a:buNone/>
              <a:defRPr b="1" sz="2800">
                <a:solidFill>
                  <a:srgbClr val="FFFFFF"/>
                </a:solidFill>
              </a:defRPr>
            </a:lvl1pPr>
            <a:lvl2pPr lvl="1" algn="l">
              <a:lnSpc>
                <a:spcPct val="100000"/>
              </a:lnSpc>
              <a:spcBef>
                <a:spcPts val="0"/>
              </a:spcBef>
              <a:spcAft>
                <a:spcPts val="0"/>
              </a:spcAft>
              <a:buNone/>
              <a:defRPr b="1" sz="2800">
                <a:solidFill>
                  <a:srgbClr val="FFFFFF"/>
                </a:solidFill>
              </a:defRPr>
            </a:lvl2pPr>
            <a:lvl3pPr lvl="2" algn="l">
              <a:lnSpc>
                <a:spcPct val="100000"/>
              </a:lnSpc>
              <a:spcBef>
                <a:spcPts val="0"/>
              </a:spcBef>
              <a:spcAft>
                <a:spcPts val="0"/>
              </a:spcAft>
              <a:buNone/>
              <a:defRPr b="1" sz="2800">
                <a:solidFill>
                  <a:srgbClr val="FFFFFF"/>
                </a:solidFill>
              </a:defRPr>
            </a:lvl3pPr>
            <a:lvl4pPr lvl="3" algn="l">
              <a:lnSpc>
                <a:spcPct val="100000"/>
              </a:lnSpc>
              <a:spcBef>
                <a:spcPts val="0"/>
              </a:spcBef>
              <a:spcAft>
                <a:spcPts val="0"/>
              </a:spcAft>
              <a:buNone/>
              <a:defRPr b="1" sz="2800">
                <a:solidFill>
                  <a:srgbClr val="FFFFFF"/>
                </a:solidFill>
              </a:defRPr>
            </a:lvl4pPr>
            <a:lvl5pPr lvl="4" algn="l">
              <a:lnSpc>
                <a:spcPct val="100000"/>
              </a:lnSpc>
              <a:spcBef>
                <a:spcPts val="0"/>
              </a:spcBef>
              <a:spcAft>
                <a:spcPts val="0"/>
              </a:spcAft>
              <a:buNone/>
              <a:defRPr b="1" sz="2800">
                <a:solidFill>
                  <a:srgbClr val="FFFFFF"/>
                </a:solidFill>
              </a:defRPr>
            </a:lvl5pPr>
            <a:lvl6pPr lvl="5" algn="l">
              <a:lnSpc>
                <a:spcPct val="100000"/>
              </a:lnSpc>
              <a:spcBef>
                <a:spcPts val="0"/>
              </a:spcBef>
              <a:spcAft>
                <a:spcPts val="0"/>
              </a:spcAft>
              <a:buNone/>
              <a:defRPr b="1" sz="2800">
                <a:solidFill>
                  <a:srgbClr val="FFFFFF"/>
                </a:solidFill>
              </a:defRPr>
            </a:lvl6pPr>
            <a:lvl7pPr lvl="6" algn="l">
              <a:lnSpc>
                <a:spcPct val="100000"/>
              </a:lnSpc>
              <a:spcBef>
                <a:spcPts val="0"/>
              </a:spcBef>
              <a:spcAft>
                <a:spcPts val="0"/>
              </a:spcAft>
              <a:buNone/>
              <a:defRPr b="1" sz="2800">
                <a:solidFill>
                  <a:srgbClr val="FFFFFF"/>
                </a:solidFill>
              </a:defRPr>
            </a:lvl7pPr>
            <a:lvl8pPr lvl="7" algn="l">
              <a:lnSpc>
                <a:spcPct val="100000"/>
              </a:lnSpc>
              <a:spcBef>
                <a:spcPts val="0"/>
              </a:spcBef>
              <a:spcAft>
                <a:spcPts val="0"/>
              </a:spcAft>
              <a:buNone/>
              <a:defRPr b="1" sz="2800">
                <a:solidFill>
                  <a:srgbClr val="FFFFFF"/>
                </a:solidFill>
              </a:defRPr>
            </a:lvl8pPr>
            <a:lvl9pPr lvl="8" algn="l">
              <a:lnSpc>
                <a:spcPct val="100000"/>
              </a:lnSpc>
              <a:spcBef>
                <a:spcPts val="0"/>
              </a:spcBef>
              <a:spcAft>
                <a:spcPts val="0"/>
              </a:spcAft>
              <a:buNone/>
              <a:defRPr b="1" sz="2800">
                <a:solidFill>
                  <a:srgbClr val="FFFFFF"/>
                </a:solidFill>
              </a:defRPr>
            </a:lvl9pPr>
          </a:lstStyle>
          <a:p/>
        </p:txBody>
      </p:sp>
      <p:sp>
        <p:nvSpPr>
          <p:cNvPr id="268" name="Google Shape;268;p27"/>
          <p:cNvSpPr txBox="1"/>
          <p:nvPr>
            <p:ph idx="1" type="body"/>
          </p:nvPr>
        </p:nvSpPr>
        <p:spPr>
          <a:xfrm>
            <a:off x="324475" y="1920450"/>
            <a:ext cx="8494800" cy="2704200"/>
          </a:xfrm>
          <a:prstGeom prst="rect">
            <a:avLst/>
          </a:prstGeom>
          <a:noFill/>
        </p:spPr>
        <p:txBody>
          <a:bodyPr anchorCtr="0" anchor="t" bIns="91425" lIns="91425" spcFirstLastPara="1" rIns="91425" wrap="square" tIns="91425">
            <a:normAutofit/>
          </a:bodyPr>
          <a:lstStyle>
            <a:lvl1pPr indent="-342900" lvl="0" marL="457200" algn="l">
              <a:lnSpc>
                <a:spcPct val="115000"/>
              </a:lnSpc>
              <a:spcBef>
                <a:spcPts val="0"/>
              </a:spcBef>
              <a:spcAft>
                <a:spcPts val="0"/>
              </a:spcAft>
              <a:buClr>
                <a:srgbClr val="616161"/>
              </a:buClr>
              <a:buSzPts val="1800"/>
              <a:buChar char="●"/>
              <a:defRPr sz="1800">
                <a:solidFill>
                  <a:srgbClr val="616161"/>
                </a:solidFill>
              </a:defRPr>
            </a:lvl1pPr>
            <a:lvl2pPr indent="-317500" lvl="1" marL="914400" algn="l">
              <a:lnSpc>
                <a:spcPct val="115000"/>
              </a:lnSpc>
              <a:spcBef>
                <a:spcPts val="0"/>
              </a:spcBef>
              <a:spcAft>
                <a:spcPts val="0"/>
              </a:spcAft>
              <a:buClr>
                <a:srgbClr val="616161"/>
              </a:buClr>
              <a:buSzPts val="1400"/>
              <a:buChar char="○"/>
              <a:defRPr sz="1400">
                <a:solidFill>
                  <a:srgbClr val="616161"/>
                </a:solidFill>
              </a:defRPr>
            </a:lvl2pPr>
            <a:lvl3pPr indent="-317500" lvl="2" marL="1371600" algn="l">
              <a:lnSpc>
                <a:spcPct val="115000"/>
              </a:lnSpc>
              <a:spcBef>
                <a:spcPts val="0"/>
              </a:spcBef>
              <a:spcAft>
                <a:spcPts val="0"/>
              </a:spcAft>
              <a:buClr>
                <a:srgbClr val="616161"/>
              </a:buClr>
              <a:buSzPts val="1400"/>
              <a:buChar char="■"/>
              <a:defRPr sz="1400">
                <a:solidFill>
                  <a:srgbClr val="616161"/>
                </a:solidFill>
              </a:defRPr>
            </a:lvl3pPr>
            <a:lvl4pPr indent="-317500" lvl="3" marL="1828800" algn="l">
              <a:lnSpc>
                <a:spcPct val="115000"/>
              </a:lnSpc>
              <a:spcBef>
                <a:spcPts val="0"/>
              </a:spcBef>
              <a:spcAft>
                <a:spcPts val="0"/>
              </a:spcAft>
              <a:buClr>
                <a:srgbClr val="616161"/>
              </a:buClr>
              <a:buSzPts val="1400"/>
              <a:buChar char="●"/>
              <a:defRPr sz="1400">
                <a:solidFill>
                  <a:srgbClr val="616161"/>
                </a:solidFill>
              </a:defRPr>
            </a:lvl4pPr>
            <a:lvl5pPr indent="-317500" lvl="4" marL="2286000" algn="l">
              <a:lnSpc>
                <a:spcPct val="115000"/>
              </a:lnSpc>
              <a:spcBef>
                <a:spcPts val="0"/>
              </a:spcBef>
              <a:spcAft>
                <a:spcPts val="0"/>
              </a:spcAft>
              <a:buClr>
                <a:srgbClr val="616161"/>
              </a:buClr>
              <a:buSzPts val="1400"/>
              <a:buChar char="○"/>
              <a:defRPr sz="1400">
                <a:solidFill>
                  <a:srgbClr val="616161"/>
                </a:solidFill>
              </a:defRPr>
            </a:lvl5pPr>
            <a:lvl6pPr indent="-317500" lvl="5" marL="2743200" algn="l">
              <a:lnSpc>
                <a:spcPct val="115000"/>
              </a:lnSpc>
              <a:spcBef>
                <a:spcPts val="0"/>
              </a:spcBef>
              <a:spcAft>
                <a:spcPts val="0"/>
              </a:spcAft>
              <a:buClr>
                <a:srgbClr val="616161"/>
              </a:buClr>
              <a:buSzPts val="1400"/>
              <a:buChar char="■"/>
              <a:defRPr sz="1400">
                <a:solidFill>
                  <a:srgbClr val="616161"/>
                </a:solidFill>
              </a:defRPr>
            </a:lvl6pPr>
            <a:lvl7pPr indent="-317500" lvl="6" marL="3200400" algn="l">
              <a:lnSpc>
                <a:spcPct val="115000"/>
              </a:lnSpc>
              <a:spcBef>
                <a:spcPts val="0"/>
              </a:spcBef>
              <a:spcAft>
                <a:spcPts val="0"/>
              </a:spcAft>
              <a:buClr>
                <a:srgbClr val="616161"/>
              </a:buClr>
              <a:buSzPts val="1400"/>
              <a:buChar char="●"/>
              <a:defRPr sz="1400">
                <a:solidFill>
                  <a:srgbClr val="616161"/>
                </a:solidFill>
              </a:defRPr>
            </a:lvl7pPr>
            <a:lvl8pPr indent="-317500" lvl="7" marL="3657600" algn="l">
              <a:lnSpc>
                <a:spcPct val="115000"/>
              </a:lnSpc>
              <a:spcBef>
                <a:spcPts val="0"/>
              </a:spcBef>
              <a:spcAft>
                <a:spcPts val="0"/>
              </a:spcAft>
              <a:buClr>
                <a:srgbClr val="616161"/>
              </a:buClr>
              <a:buSzPts val="1400"/>
              <a:buChar char="○"/>
              <a:defRPr sz="1400">
                <a:solidFill>
                  <a:srgbClr val="616161"/>
                </a:solidFill>
              </a:defRPr>
            </a:lvl8pPr>
            <a:lvl9pPr indent="-317500" lvl="8" marL="4114800" algn="l">
              <a:lnSpc>
                <a:spcPct val="115000"/>
              </a:lnSpc>
              <a:spcBef>
                <a:spcPts val="0"/>
              </a:spcBef>
              <a:spcAft>
                <a:spcPts val="0"/>
              </a:spcAft>
              <a:buClr>
                <a:srgbClr val="616161"/>
              </a:buClr>
              <a:buSzPts val="1400"/>
              <a:buChar char="■"/>
              <a:defRPr sz="1400">
                <a:solidFill>
                  <a:srgbClr val="616161"/>
                </a:solidFill>
              </a:defRPr>
            </a:lvl9pPr>
          </a:lstStyle>
          <a:p/>
        </p:txBody>
      </p:sp>
      <p:sp>
        <p:nvSpPr>
          <p:cNvPr id="269" name="Google Shape;269;p2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hyperlink" Target="https://github.com/WhiteDragon251/SpaceProjec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 Id="rId3" Type="http://schemas.openxmlformats.org/officeDocument/2006/relationships/hyperlink" Target="https://www.ifa.hawaii.edu/~barnes/ast110_99/homework/hw4.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p28"/>
          <p:cNvPicPr preferRelativeResize="0"/>
          <p:nvPr/>
        </p:nvPicPr>
        <p:blipFill rotWithShape="1">
          <a:blip r:embed="rId3">
            <a:alphaModFix amt="50000"/>
          </a:blip>
          <a:srcRect b="0" l="9" r="9" t="0"/>
          <a:stretch/>
        </p:blipFill>
        <p:spPr>
          <a:xfrm>
            <a:off x="0" y="0"/>
            <a:ext cx="9144004" cy="5143497"/>
          </a:xfrm>
          <a:prstGeom prst="rect">
            <a:avLst/>
          </a:prstGeom>
          <a:noFill/>
          <a:ln>
            <a:noFill/>
          </a:ln>
        </p:spPr>
      </p:pic>
      <p:sp>
        <p:nvSpPr>
          <p:cNvPr id="275" name="Google Shape;275;p28"/>
          <p:cNvSpPr txBox="1"/>
          <p:nvPr>
            <p:ph type="ctrTitle"/>
          </p:nvPr>
        </p:nvSpPr>
        <p:spPr>
          <a:xfrm>
            <a:off x="1375600" y="939000"/>
            <a:ext cx="6369600" cy="2545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Josefin Sans"/>
                <a:ea typeface="Josefin Sans"/>
                <a:cs typeface="Josefin Sans"/>
                <a:sym typeface="Josefin Sans"/>
              </a:rPr>
              <a:t>Space Explorer</a:t>
            </a:r>
            <a:endParaRPr>
              <a:latin typeface="Josefin Sans"/>
              <a:ea typeface="Josefin Sans"/>
              <a:cs typeface="Josefin Sans"/>
              <a:sym typeface="Josefin Sans"/>
            </a:endParaRPr>
          </a:p>
          <a:p>
            <a:pPr indent="0" lvl="0" marL="0" rtl="0" algn="ctr">
              <a:spcBef>
                <a:spcPts val="0"/>
              </a:spcBef>
              <a:spcAft>
                <a:spcPts val="0"/>
              </a:spcAft>
              <a:buNone/>
            </a:pPr>
            <a:r>
              <a:rPr lang="en" sz="1500">
                <a:latin typeface="Josefin Sans"/>
                <a:ea typeface="Josefin Sans"/>
                <a:cs typeface="Josefin Sans"/>
                <a:sym typeface="Josefin Sans"/>
              </a:rPr>
              <a:t>Exploring space more easily...</a:t>
            </a:r>
            <a:endParaRPr sz="1500">
              <a:latin typeface="Josefin Sans"/>
              <a:ea typeface="Josefin Sans"/>
              <a:cs typeface="Josefin Sans"/>
              <a:sym typeface="Josefin Sans"/>
            </a:endParaRPr>
          </a:p>
        </p:txBody>
      </p:sp>
      <p:sp>
        <p:nvSpPr>
          <p:cNvPr id="276" name="Google Shape;276;p28"/>
          <p:cNvSpPr txBox="1"/>
          <p:nvPr>
            <p:ph idx="1" type="subTitle"/>
          </p:nvPr>
        </p:nvSpPr>
        <p:spPr>
          <a:xfrm>
            <a:off x="1387200" y="3637200"/>
            <a:ext cx="6369600" cy="567300"/>
          </a:xfrm>
          <a:prstGeom prst="rect">
            <a:avLst/>
          </a:prstGeom>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b="1" lang="en" sz="1700">
                <a:latin typeface="Josefin Sans"/>
                <a:ea typeface="Josefin Sans"/>
                <a:cs typeface="Josefin Sans"/>
                <a:sym typeface="Josefin Sans"/>
              </a:rPr>
              <a:t>Team NPS</a:t>
            </a:r>
            <a:endParaRPr b="1" sz="1700">
              <a:latin typeface="Josefin Sans"/>
              <a:ea typeface="Josefin Sans"/>
              <a:cs typeface="Josefin Sans"/>
              <a:sym typeface="Josefin Sans"/>
            </a:endParaRPr>
          </a:p>
          <a:p>
            <a:pPr indent="0" lvl="0" marL="0" rtl="0" algn="ctr">
              <a:lnSpc>
                <a:spcPct val="90000"/>
              </a:lnSpc>
              <a:spcBef>
                <a:spcPts val="0"/>
              </a:spcBef>
              <a:spcAft>
                <a:spcPts val="0"/>
              </a:spcAft>
              <a:buNone/>
            </a:pPr>
            <a:r>
              <a:rPr lang="en" sz="1700">
                <a:latin typeface="Josefin Sans"/>
                <a:ea typeface="Josefin Sans"/>
                <a:cs typeface="Josefin Sans"/>
                <a:sym typeface="Josefin Sans"/>
              </a:rPr>
              <a:t>Members: Abhinav Karn and Rahul Barman</a:t>
            </a:r>
            <a:endParaRPr sz="1700">
              <a:latin typeface="Josefin Sans"/>
              <a:ea typeface="Josefin Sans"/>
              <a:cs typeface="Josefin Sans"/>
              <a:sym typeface="Josefi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7"/>
          <p:cNvSpPr txBox="1"/>
          <p:nvPr>
            <p:ph type="title"/>
          </p:nvPr>
        </p:nvSpPr>
        <p:spPr>
          <a:xfrm>
            <a:off x="3868325" y="0"/>
            <a:ext cx="4482600" cy="1537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Josefin Sans"/>
                <a:ea typeface="Josefin Sans"/>
                <a:cs typeface="Josefin Sans"/>
                <a:sym typeface="Josefin Sans"/>
              </a:rPr>
              <a:t>Working of our Project</a:t>
            </a:r>
            <a:endParaRPr>
              <a:latin typeface="Josefin Sans"/>
              <a:ea typeface="Josefin Sans"/>
              <a:cs typeface="Josefin Sans"/>
              <a:sym typeface="Josefin Sans"/>
            </a:endParaRPr>
          </a:p>
        </p:txBody>
      </p:sp>
      <p:sp>
        <p:nvSpPr>
          <p:cNvPr id="332" name="Google Shape;332;p37"/>
          <p:cNvSpPr txBox="1"/>
          <p:nvPr>
            <p:ph idx="1" type="body"/>
          </p:nvPr>
        </p:nvSpPr>
        <p:spPr>
          <a:xfrm>
            <a:off x="3868325" y="1847025"/>
            <a:ext cx="4482600" cy="2761500"/>
          </a:xfrm>
          <a:prstGeom prst="rect">
            <a:avLst/>
          </a:prstGeom>
        </p:spPr>
        <p:txBody>
          <a:bodyPr anchorCtr="0" anchor="t" bIns="91425" lIns="91425" spcFirstLastPara="1" rIns="91425" wrap="square" tIns="91425">
            <a:normAutofit/>
          </a:bodyPr>
          <a:lstStyle/>
          <a:p>
            <a:pPr indent="0" lvl="0" marL="0" rtl="0" algn="just">
              <a:spcBef>
                <a:spcPts val="0"/>
              </a:spcBef>
              <a:spcAft>
                <a:spcPts val="1600"/>
              </a:spcAft>
              <a:buNone/>
            </a:pPr>
            <a:r>
              <a:rPr lang="en" sz="1800">
                <a:solidFill>
                  <a:schemeClr val="lt1"/>
                </a:solidFill>
                <a:latin typeface="Josefin Sans"/>
                <a:ea typeface="Josefin Sans"/>
                <a:cs typeface="Josefin Sans"/>
                <a:sym typeface="Josefin Sans"/>
              </a:rPr>
              <a:t>Finally after merging both of these programs together we converted the Python code into a web application to make the interface more user friendly. The web application can only run locally and uses port 1025 to carry out its functions.</a:t>
            </a:r>
            <a:endParaRPr sz="1800">
              <a:latin typeface="Josefin Sans"/>
              <a:ea typeface="Josefin Sans"/>
              <a:cs typeface="Josefin Sans"/>
              <a:sym typeface="Josefi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pic>
        <p:nvPicPr>
          <p:cNvPr id="337" name="Google Shape;337;p38"/>
          <p:cNvPicPr preferRelativeResize="0"/>
          <p:nvPr/>
        </p:nvPicPr>
        <p:blipFill rotWithShape="1">
          <a:blip r:embed="rId3">
            <a:alphaModFix/>
          </a:blip>
          <a:srcRect b="32308" l="5078" r="0" t="0"/>
          <a:stretch/>
        </p:blipFill>
        <p:spPr>
          <a:xfrm>
            <a:off x="390450" y="1360950"/>
            <a:ext cx="4914348" cy="1636451"/>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pic>
      <p:sp>
        <p:nvSpPr>
          <p:cNvPr id="338" name="Google Shape;338;p38"/>
          <p:cNvSpPr txBox="1"/>
          <p:nvPr>
            <p:ph type="ctrTitle"/>
          </p:nvPr>
        </p:nvSpPr>
        <p:spPr>
          <a:xfrm>
            <a:off x="390450" y="361375"/>
            <a:ext cx="8363100" cy="100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Josefin Sans"/>
                <a:ea typeface="Josefin Sans"/>
                <a:cs typeface="Josefin Sans"/>
                <a:sym typeface="Josefin Sans"/>
              </a:rPr>
              <a:t>Screenshots of the Prototype</a:t>
            </a:r>
            <a:endParaRPr>
              <a:latin typeface="Josefin Sans"/>
              <a:ea typeface="Josefin Sans"/>
              <a:cs typeface="Josefin Sans"/>
              <a:sym typeface="Josefin Sans"/>
            </a:endParaRPr>
          </a:p>
        </p:txBody>
      </p:sp>
      <p:pic>
        <p:nvPicPr>
          <p:cNvPr id="339" name="Google Shape;339;p38"/>
          <p:cNvPicPr preferRelativeResize="0"/>
          <p:nvPr/>
        </p:nvPicPr>
        <p:blipFill rotWithShape="1">
          <a:blip r:embed="rId4">
            <a:alphaModFix/>
          </a:blip>
          <a:srcRect b="26079" l="0" r="793" t="0"/>
          <a:stretch/>
        </p:blipFill>
        <p:spPr>
          <a:xfrm>
            <a:off x="3398025" y="3204200"/>
            <a:ext cx="5527651" cy="1787125"/>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pic>
        <p:nvPicPr>
          <p:cNvPr id="344" name="Google Shape;344;p39"/>
          <p:cNvPicPr preferRelativeResize="0"/>
          <p:nvPr/>
        </p:nvPicPr>
        <p:blipFill rotWithShape="1">
          <a:blip r:embed="rId3">
            <a:alphaModFix/>
          </a:blip>
          <a:srcRect b="0" l="0" r="3428" t="0"/>
          <a:stretch/>
        </p:blipFill>
        <p:spPr>
          <a:xfrm>
            <a:off x="338150" y="1775975"/>
            <a:ext cx="4815399" cy="24176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pic>
      <p:pic>
        <p:nvPicPr>
          <p:cNvPr id="345" name="Google Shape;345;p39"/>
          <p:cNvPicPr preferRelativeResize="0"/>
          <p:nvPr/>
        </p:nvPicPr>
        <p:blipFill rotWithShape="1">
          <a:blip r:embed="rId4">
            <a:alphaModFix/>
          </a:blip>
          <a:srcRect b="36763" l="-243" r="2796" t="-1080"/>
          <a:stretch/>
        </p:blipFill>
        <p:spPr>
          <a:xfrm>
            <a:off x="5246429" y="1775975"/>
            <a:ext cx="3810799" cy="24176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pic>
      <p:sp>
        <p:nvSpPr>
          <p:cNvPr id="346" name="Google Shape;346;p39"/>
          <p:cNvSpPr txBox="1"/>
          <p:nvPr>
            <p:ph type="ctrTitle"/>
          </p:nvPr>
        </p:nvSpPr>
        <p:spPr>
          <a:xfrm>
            <a:off x="390450" y="361375"/>
            <a:ext cx="8363100" cy="100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Screenshots of the Prototype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0"/>
          <p:cNvSpPr txBox="1"/>
          <p:nvPr>
            <p:ph type="ctrTitle"/>
          </p:nvPr>
        </p:nvSpPr>
        <p:spPr>
          <a:xfrm>
            <a:off x="390450" y="361375"/>
            <a:ext cx="8363100" cy="100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Screenshots of the Prototype</a:t>
            </a:r>
            <a:endParaRPr/>
          </a:p>
        </p:txBody>
      </p:sp>
      <p:pic>
        <p:nvPicPr>
          <p:cNvPr id="352" name="Google Shape;352;p40"/>
          <p:cNvPicPr preferRelativeResize="0"/>
          <p:nvPr/>
        </p:nvPicPr>
        <p:blipFill>
          <a:blip r:embed="rId3">
            <a:alphaModFix/>
          </a:blip>
          <a:stretch>
            <a:fillRect/>
          </a:stretch>
        </p:blipFill>
        <p:spPr>
          <a:xfrm>
            <a:off x="2689261" y="1102950"/>
            <a:ext cx="3765475" cy="3777625"/>
          </a:xfrm>
          <a:prstGeom prst="rect">
            <a:avLst/>
          </a:prstGeom>
          <a:no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pic>
        <p:nvPicPr>
          <p:cNvPr id="357" name="Google Shape;357;p41"/>
          <p:cNvPicPr preferRelativeResize="0"/>
          <p:nvPr/>
        </p:nvPicPr>
        <p:blipFill rotWithShape="1">
          <a:blip r:embed="rId3">
            <a:alphaModFix amt="60000"/>
          </a:blip>
          <a:srcRect b="0" l="30792" r="30792" t="0"/>
          <a:stretch/>
        </p:blipFill>
        <p:spPr>
          <a:xfrm>
            <a:off x="0" y="0"/>
            <a:ext cx="3512598" cy="5143497"/>
          </a:xfrm>
          <a:prstGeom prst="rect">
            <a:avLst/>
          </a:prstGeom>
          <a:noFill/>
          <a:ln>
            <a:noFill/>
          </a:ln>
        </p:spPr>
      </p:pic>
      <p:sp>
        <p:nvSpPr>
          <p:cNvPr id="358" name="Google Shape;358;p41"/>
          <p:cNvSpPr txBox="1"/>
          <p:nvPr>
            <p:ph idx="1" type="body"/>
          </p:nvPr>
        </p:nvSpPr>
        <p:spPr>
          <a:xfrm>
            <a:off x="4011825" y="364950"/>
            <a:ext cx="4850400" cy="42597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latin typeface="Josefin Sans"/>
                <a:ea typeface="Josefin Sans"/>
                <a:cs typeface="Josefin Sans"/>
                <a:sym typeface="Josefin Sans"/>
              </a:rPr>
              <a:t>We have used to GitHub to collaborate with our team members and work on our project. The project can be found on this </a:t>
            </a:r>
            <a:r>
              <a:rPr lang="en" u="sng">
                <a:solidFill>
                  <a:schemeClr val="hlink"/>
                </a:solidFill>
                <a:latin typeface="Josefin Sans"/>
                <a:ea typeface="Josefin Sans"/>
                <a:cs typeface="Josefin Sans"/>
                <a:sym typeface="Josefin Sans"/>
                <a:hlinkClick r:id="rId4"/>
              </a:rPr>
              <a:t>link</a:t>
            </a:r>
            <a:r>
              <a:rPr lang="en">
                <a:latin typeface="Josefin Sans"/>
                <a:ea typeface="Josefin Sans"/>
                <a:cs typeface="Josefin Sans"/>
                <a:sym typeface="Josefin Sans"/>
              </a:rPr>
              <a:t>.</a:t>
            </a:r>
            <a:endParaRPr>
              <a:latin typeface="Josefin Sans"/>
              <a:ea typeface="Josefin Sans"/>
              <a:cs typeface="Josefin Sans"/>
              <a:sym typeface="Josefin Sans"/>
            </a:endParaRPr>
          </a:p>
          <a:p>
            <a:pPr indent="0" lvl="0" marL="0" rtl="0" algn="just">
              <a:spcBef>
                <a:spcPts val="1600"/>
              </a:spcBef>
              <a:spcAft>
                <a:spcPts val="0"/>
              </a:spcAft>
              <a:buNone/>
            </a:pPr>
            <a:r>
              <a:rPr lang="en">
                <a:latin typeface="Josefin Sans"/>
                <a:ea typeface="Josefin Sans"/>
                <a:cs typeface="Josefin Sans"/>
                <a:sym typeface="Josefin Sans"/>
              </a:rPr>
              <a:t>To use the application, the user must have </a:t>
            </a:r>
            <a:r>
              <a:rPr b="1" lang="en">
                <a:latin typeface="Josefin Sans"/>
                <a:ea typeface="Josefin Sans"/>
                <a:cs typeface="Josefin Sans"/>
                <a:sym typeface="Josefin Sans"/>
              </a:rPr>
              <a:t>Python </a:t>
            </a:r>
            <a:r>
              <a:rPr lang="en">
                <a:latin typeface="Josefin Sans"/>
                <a:ea typeface="Josefin Sans"/>
                <a:cs typeface="Josefin Sans"/>
                <a:sym typeface="Josefin Sans"/>
              </a:rPr>
              <a:t>installed and also needs to install a few additional modules. The below given command can be run in the command prompt to download all the necessary modules required for the program to run:</a:t>
            </a:r>
            <a:endParaRPr>
              <a:latin typeface="Josefin Sans"/>
              <a:ea typeface="Josefin Sans"/>
              <a:cs typeface="Josefin Sans"/>
              <a:sym typeface="Josefin Sans"/>
            </a:endParaRPr>
          </a:p>
          <a:p>
            <a:pPr indent="0" lvl="0" marL="0" rtl="0" algn="just">
              <a:spcBef>
                <a:spcPts val="1600"/>
              </a:spcBef>
              <a:spcAft>
                <a:spcPts val="1600"/>
              </a:spcAft>
              <a:buNone/>
            </a:pPr>
            <a:r>
              <a:t/>
            </a:r>
            <a:endParaRPr sz="1600">
              <a:solidFill>
                <a:schemeClr val="lt1"/>
              </a:solidFill>
              <a:highlight>
                <a:srgbClr val="616161"/>
              </a:highlight>
              <a:latin typeface="Ubuntu Mono"/>
              <a:ea typeface="Ubuntu Mono"/>
              <a:cs typeface="Ubuntu Mono"/>
              <a:sym typeface="Ubuntu Mono"/>
            </a:endParaRPr>
          </a:p>
        </p:txBody>
      </p:sp>
      <p:sp>
        <p:nvSpPr>
          <p:cNvPr id="359" name="Google Shape;359;p41"/>
          <p:cNvSpPr txBox="1"/>
          <p:nvPr>
            <p:ph type="title"/>
          </p:nvPr>
        </p:nvSpPr>
        <p:spPr>
          <a:xfrm>
            <a:off x="311700" y="307825"/>
            <a:ext cx="2631900" cy="431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Josefin Sans"/>
                <a:ea typeface="Josefin Sans"/>
                <a:cs typeface="Josefin Sans"/>
                <a:sym typeface="Josefin Sans"/>
              </a:rPr>
              <a:t>The Code</a:t>
            </a:r>
            <a:endParaRPr>
              <a:latin typeface="Josefin Sans"/>
              <a:ea typeface="Josefin Sans"/>
              <a:cs typeface="Josefin Sans"/>
              <a:sym typeface="Josefin Sans"/>
            </a:endParaRPr>
          </a:p>
        </p:txBody>
      </p:sp>
      <p:sp>
        <p:nvSpPr>
          <p:cNvPr id="360" name="Google Shape;360;p41"/>
          <p:cNvSpPr txBox="1"/>
          <p:nvPr/>
        </p:nvSpPr>
        <p:spPr>
          <a:xfrm>
            <a:off x="4011825" y="3630012"/>
            <a:ext cx="4663200" cy="431100"/>
          </a:xfrm>
          <a:prstGeom prst="rect">
            <a:avLst/>
          </a:prstGeom>
          <a:solidFill>
            <a:srgbClr val="616161"/>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600">
                <a:solidFill>
                  <a:schemeClr val="lt1"/>
                </a:solidFill>
                <a:highlight>
                  <a:srgbClr val="616161"/>
                </a:highlight>
                <a:latin typeface="Ubuntu Mono"/>
                <a:ea typeface="Ubuntu Mono"/>
                <a:cs typeface="Ubuntu Mono"/>
                <a:sym typeface="Ubuntu Mono"/>
              </a:rPr>
              <a:t>pip install google-api-python-client pywebio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pic>
        <p:nvPicPr>
          <p:cNvPr id="365" name="Google Shape;365;p42"/>
          <p:cNvPicPr preferRelativeResize="0"/>
          <p:nvPr/>
        </p:nvPicPr>
        <p:blipFill rotWithShape="1">
          <a:blip r:embed="rId3">
            <a:alphaModFix amt="60000"/>
          </a:blip>
          <a:srcRect b="0" l="30792" r="30792" t="0"/>
          <a:stretch/>
        </p:blipFill>
        <p:spPr>
          <a:xfrm>
            <a:off x="0" y="0"/>
            <a:ext cx="3512598" cy="5143497"/>
          </a:xfrm>
          <a:prstGeom prst="rect">
            <a:avLst/>
          </a:prstGeom>
          <a:noFill/>
          <a:ln>
            <a:noFill/>
          </a:ln>
        </p:spPr>
      </p:pic>
      <p:sp>
        <p:nvSpPr>
          <p:cNvPr id="366" name="Google Shape;366;p42"/>
          <p:cNvSpPr txBox="1"/>
          <p:nvPr>
            <p:ph type="title"/>
          </p:nvPr>
        </p:nvSpPr>
        <p:spPr>
          <a:xfrm>
            <a:off x="311700" y="307825"/>
            <a:ext cx="2631900" cy="431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Josefin Sans"/>
                <a:ea typeface="Josefin Sans"/>
                <a:cs typeface="Josefin Sans"/>
                <a:sym typeface="Josefin Sans"/>
              </a:rPr>
              <a:t>The Code</a:t>
            </a:r>
            <a:endParaRPr>
              <a:latin typeface="Josefin Sans"/>
              <a:ea typeface="Josefin Sans"/>
              <a:cs typeface="Josefin Sans"/>
              <a:sym typeface="Josefin Sans"/>
            </a:endParaRPr>
          </a:p>
        </p:txBody>
      </p:sp>
      <p:sp>
        <p:nvSpPr>
          <p:cNvPr id="367" name="Google Shape;367;p42"/>
          <p:cNvSpPr txBox="1"/>
          <p:nvPr>
            <p:ph idx="1" type="body"/>
          </p:nvPr>
        </p:nvSpPr>
        <p:spPr>
          <a:xfrm>
            <a:off x="4011825" y="364950"/>
            <a:ext cx="4850400" cy="42597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rPr lang="en">
                <a:solidFill>
                  <a:srgbClr val="616161"/>
                </a:solidFill>
                <a:latin typeface="Josefin Sans"/>
                <a:ea typeface="Josefin Sans"/>
                <a:cs typeface="Josefin Sans"/>
                <a:sym typeface="Josefin Sans"/>
              </a:rPr>
              <a:t>In order to run the program, the </a:t>
            </a:r>
            <a:r>
              <a:rPr b="1" lang="en">
                <a:solidFill>
                  <a:srgbClr val="616161"/>
                </a:solidFill>
                <a:latin typeface="Josefin Sans"/>
                <a:ea typeface="Josefin Sans"/>
                <a:cs typeface="Josefin Sans"/>
                <a:sym typeface="Josefin Sans"/>
              </a:rPr>
              <a:t>web_app.py </a:t>
            </a:r>
            <a:r>
              <a:rPr lang="en">
                <a:solidFill>
                  <a:srgbClr val="616161"/>
                </a:solidFill>
                <a:latin typeface="Josefin Sans"/>
                <a:ea typeface="Josefin Sans"/>
                <a:cs typeface="Josefin Sans"/>
                <a:sym typeface="Josefin Sans"/>
              </a:rPr>
              <a:t>program needs to be downloaded and run. This program will start a web application on the port </a:t>
            </a:r>
            <a:r>
              <a:rPr b="1" lang="en">
                <a:solidFill>
                  <a:srgbClr val="616161"/>
                </a:solidFill>
                <a:latin typeface="Josefin Sans"/>
                <a:ea typeface="Josefin Sans"/>
                <a:cs typeface="Josefin Sans"/>
                <a:sym typeface="Josefin Sans"/>
              </a:rPr>
              <a:t>1025. </a:t>
            </a:r>
            <a:endParaRPr b="1">
              <a:solidFill>
                <a:srgbClr val="616161"/>
              </a:solidFill>
              <a:latin typeface="Josefin Sans"/>
              <a:ea typeface="Josefin Sans"/>
              <a:cs typeface="Josefin Sans"/>
              <a:sym typeface="Josefin Sans"/>
            </a:endParaRPr>
          </a:p>
          <a:p>
            <a:pPr indent="0" lvl="0" marL="0" rtl="0" algn="just">
              <a:spcBef>
                <a:spcPts val="1600"/>
              </a:spcBef>
              <a:spcAft>
                <a:spcPts val="1600"/>
              </a:spcAft>
              <a:buClr>
                <a:schemeClr val="dk1"/>
              </a:buClr>
              <a:buSzPts val="1100"/>
              <a:buFont typeface="Arial"/>
              <a:buNone/>
            </a:pPr>
            <a:r>
              <a:rPr lang="en">
                <a:solidFill>
                  <a:srgbClr val="616161"/>
                </a:solidFill>
                <a:latin typeface="Josefin Sans"/>
                <a:ea typeface="Josefin Sans"/>
                <a:cs typeface="Josefin Sans"/>
                <a:sym typeface="Josefin Sans"/>
              </a:rPr>
              <a:t>Next, the user needs open a web browser and navigate to the </a:t>
            </a:r>
            <a:r>
              <a:rPr b="1" lang="en">
                <a:solidFill>
                  <a:srgbClr val="4285F4"/>
                </a:solidFill>
                <a:latin typeface="Josefin Sans"/>
                <a:ea typeface="Josefin Sans"/>
                <a:cs typeface="Josefin Sans"/>
                <a:sym typeface="Josefin Sans"/>
              </a:rPr>
              <a:t>127.0.0.1:1025</a:t>
            </a:r>
            <a:r>
              <a:rPr lang="en">
                <a:solidFill>
                  <a:srgbClr val="616161"/>
                </a:solidFill>
                <a:latin typeface="Josefin Sans"/>
                <a:ea typeface="Josefin Sans"/>
                <a:cs typeface="Josefin Sans"/>
                <a:sym typeface="Josefin Sans"/>
              </a:rPr>
              <a:t> where the application is running.</a:t>
            </a:r>
            <a:endParaRPr>
              <a:latin typeface="Josefin Sans"/>
              <a:ea typeface="Josefin Sans"/>
              <a:cs typeface="Josefin Sans"/>
              <a:sym typeface="Josefi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3"/>
          <p:cNvSpPr txBox="1"/>
          <p:nvPr>
            <p:ph idx="1" type="body"/>
          </p:nvPr>
        </p:nvSpPr>
        <p:spPr>
          <a:xfrm>
            <a:off x="843275" y="1879850"/>
            <a:ext cx="7525200" cy="1902000"/>
          </a:xfrm>
          <a:prstGeom prst="rect">
            <a:avLst/>
          </a:prstGeom>
        </p:spPr>
        <p:txBody>
          <a:bodyPr anchorCtr="0" anchor="t" bIns="91425" lIns="91425" spcFirstLastPara="1" rIns="91425" wrap="square" tIns="91425">
            <a:normAutofit/>
          </a:bodyPr>
          <a:lstStyle/>
          <a:p>
            <a:pPr indent="0" lvl="0" marL="0" rtl="0" algn="just">
              <a:spcBef>
                <a:spcPts val="0"/>
              </a:spcBef>
              <a:spcAft>
                <a:spcPts val="1600"/>
              </a:spcAft>
              <a:buNone/>
            </a:pPr>
            <a:r>
              <a:rPr lang="en">
                <a:latin typeface="Josefin Sans"/>
                <a:ea typeface="Josefin Sans"/>
                <a:cs typeface="Josefin Sans"/>
                <a:sym typeface="Josefin Sans"/>
              </a:rPr>
              <a:t>Our project is a one that can help people in gathering information about space and planets in a better and easy way. The prototype can even be modified to be applied in further use cases and can be made into a good learning app.</a:t>
            </a:r>
            <a:endParaRPr>
              <a:latin typeface="Josefin Sans"/>
              <a:ea typeface="Josefin Sans"/>
              <a:cs typeface="Josefin Sans"/>
              <a:sym typeface="Josefi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pic>
        <p:nvPicPr>
          <p:cNvPr id="377" name="Google Shape;377;p44"/>
          <p:cNvPicPr preferRelativeResize="0"/>
          <p:nvPr/>
        </p:nvPicPr>
        <p:blipFill rotWithShape="1">
          <a:blip r:embed="rId3">
            <a:alphaModFix/>
          </a:blip>
          <a:srcRect b="3227" l="0" r="0" t="3227"/>
          <a:stretch/>
        </p:blipFill>
        <p:spPr>
          <a:xfrm>
            <a:off x="0" y="0"/>
            <a:ext cx="9144001"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29"/>
          <p:cNvPicPr preferRelativeResize="0"/>
          <p:nvPr/>
        </p:nvPicPr>
        <p:blipFill rotWithShape="1">
          <a:blip r:embed="rId3">
            <a:alphaModFix/>
          </a:blip>
          <a:srcRect b="0" l="36559" r="11427" t="0"/>
          <a:stretch/>
        </p:blipFill>
        <p:spPr>
          <a:xfrm>
            <a:off x="0" y="0"/>
            <a:ext cx="4280448" cy="5143500"/>
          </a:xfrm>
          <a:prstGeom prst="rect">
            <a:avLst/>
          </a:prstGeom>
          <a:noFill/>
          <a:ln>
            <a:noFill/>
          </a:ln>
        </p:spPr>
      </p:pic>
      <p:sp>
        <p:nvSpPr>
          <p:cNvPr id="282" name="Google Shape;282;p29"/>
          <p:cNvSpPr txBox="1"/>
          <p:nvPr>
            <p:ph type="title"/>
          </p:nvPr>
        </p:nvSpPr>
        <p:spPr>
          <a:xfrm>
            <a:off x="4771875" y="545025"/>
            <a:ext cx="3880800" cy="1438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Josefin Sans"/>
                <a:ea typeface="Josefin Sans"/>
                <a:cs typeface="Josefin Sans"/>
                <a:sym typeface="Josefin Sans"/>
              </a:rPr>
              <a:t>Why have we selected the Space Challenge Theme?</a:t>
            </a:r>
            <a:endParaRPr b="1">
              <a:latin typeface="Josefin Sans"/>
              <a:ea typeface="Josefin Sans"/>
              <a:cs typeface="Josefin Sans"/>
              <a:sym typeface="Josefin Sans"/>
            </a:endParaRPr>
          </a:p>
        </p:txBody>
      </p:sp>
      <p:sp>
        <p:nvSpPr>
          <p:cNvPr id="283" name="Google Shape;283;p29"/>
          <p:cNvSpPr txBox="1"/>
          <p:nvPr>
            <p:ph idx="1" type="body"/>
          </p:nvPr>
        </p:nvSpPr>
        <p:spPr>
          <a:xfrm>
            <a:off x="4771875" y="2324775"/>
            <a:ext cx="3880800" cy="22737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500">
                <a:latin typeface="Josefin Sans"/>
                <a:ea typeface="Josefin Sans"/>
                <a:cs typeface="Josefin Sans"/>
                <a:sym typeface="Josefin Sans"/>
              </a:rPr>
              <a:t>The theme that our team has selected is Explore Space. Space is the three-dimensional continuous expanse that begins where our imagination ends. Not a lot of people know much about it. This is why we chose this theme so that we can propose a small solution to make learning a few things about space more easy for everyone.</a:t>
            </a:r>
            <a:endParaRPr sz="1500">
              <a:latin typeface="Josefin Sans"/>
              <a:ea typeface="Josefin Sans"/>
              <a:cs typeface="Josefin Sans"/>
              <a:sym typeface="Josefi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id="288" name="Google Shape;288;p30"/>
          <p:cNvPicPr preferRelativeResize="0"/>
          <p:nvPr/>
        </p:nvPicPr>
        <p:blipFill rotWithShape="1">
          <a:blip r:embed="rId3">
            <a:alphaModFix/>
          </a:blip>
          <a:srcRect b="0" l="28824" r="28824" t="0"/>
          <a:stretch/>
        </p:blipFill>
        <p:spPr>
          <a:xfrm>
            <a:off x="5442850" y="308100"/>
            <a:ext cx="3402001" cy="4521700"/>
          </a:xfrm>
          <a:prstGeom prst="rect">
            <a:avLst/>
          </a:prstGeom>
          <a:noFill/>
          <a:ln>
            <a:noFill/>
          </a:ln>
        </p:spPr>
      </p:pic>
      <p:sp>
        <p:nvSpPr>
          <p:cNvPr id="289" name="Google Shape;289;p30"/>
          <p:cNvSpPr txBox="1"/>
          <p:nvPr>
            <p:ph type="title"/>
          </p:nvPr>
        </p:nvSpPr>
        <p:spPr>
          <a:xfrm>
            <a:off x="291875" y="406900"/>
            <a:ext cx="4813500" cy="1388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latin typeface="Josefin Sans"/>
                <a:ea typeface="Josefin Sans"/>
                <a:cs typeface="Josefin Sans"/>
                <a:sym typeface="Josefin Sans"/>
              </a:rPr>
              <a:t>The idea behind our solution</a:t>
            </a:r>
            <a:endParaRPr b="1">
              <a:latin typeface="Josefin Sans"/>
              <a:ea typeface="Josefin Sans"/>
              <a:cs typeface="Josefin Sans"/>
              <a:sym typeface="Josefin Sans"/>
            </a:endParaRPr>
          </a:p>
        </p:txBody>
      </p:sp>
      <p:sp>
        <p:nvSpPr>
          <p:cNvPr id="290" name="Google Shape;290;p30"/>
          <p:cNvSpPr txBox="1"/>
          <p:nvPr>
            <p:ph idx="1" type="body"/>
          </p:nvPr>
        </p:nvSpPr>
        <p:spPr>
          <a:xfrm>
            <a:off x="291975" y="1854951"/>
            <a:ext cx="4813500" cy="2577000"/>
          </a:xfrm>
          <a:prstGeom prst="rect">
            <a:avLst/>
          </a:prstGeom>
        </p:spPr>
        <p:txBody>
          <a:bodyPr anchorCtr="0" anchor="t" bIns="91425" lIns="91425" spcFirstLastPara="1" rIns="91425" wrap="square" tIns="91425">
            <a:noAutofit/>
          </a:bodyPr>
          <a:lstStyle/>
          <a:p>
            <a:pPr indent="0" lvl="0" marL="0" rtl="0" algn="just">
              <a:lnSpc>
                <a:spcPct val="105000"/>
              </a:lnSpc>
              <a:spcBef>
                <a:spcPts val="0"/>
              </a:spcBef>
              <a:spcAft>
                <a:spcPts val="1600"/>
              </a:spcAft>
              <a:buNone/>
            </a:pPr>
            <a:r>
              <a:rPr lang="en" sz="1800">
                <a:latin typeface="Josefin Sans"/>
                <a:ea typeface="Josefin Sans"/>
                <a:cs typeface="Josefin Sans"/>
                <a:sym typeface="Josefin Sans"/>
              </a:rPr>
              <a:t>Many people would like to know more about the planets around us. Knowing where we stand in our vast solar system with respect to some other planet and knowing more and more about the celestial bodies around is something really interesting. Although it can often be tedious to find relevant information about this. This is why we decided to propose a solution to </a:t>
            </a:r>
            <a:r>
              <a:rPr lang="en" sz="1800">
                <a:latin typeface="Josefin Sans"/>
                <a:ea typeface="Josefin Sans"/>
                <a:cs typeface="Josefin Sans"/>
                <a:sym typeface="Josefin Sans"/>
              </a:rPr>
              <a:t>easily</a:t>
            </a:r>
            <a:r>
              <a:rPr lang="en" sz="1800">
                <a:latin typeface="Josefin Sans"/>
                <a:ea typeface="Josefin Sans"/>
                <a:cs typeface="Josefin Sans"/>
                <a:sym typeface="Josefin Sans"/>
              </a:rPr>
              <a:t> get this information for the people.</a:t>
            </a:r>
            <a:endParaRPr sz="1800">
              <a:latin typeface="Josefin Sans"/>
              <a:ea typeface="Josefin Sans"/>
              <a:cs typeface="Josefin Sans"/>
              <a:sym typeface="Josefi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1"/>
          <p:cNvSpPr txBox="1"/>
          <p:nvPr>
            <p:ph type="title"/>
          </p:nvPr>
        </p:nvSpPr>
        <p:spPr>
          <a:xfrm>
            <a:off x="3381175" y="406900"/>
            <a:ext cx="5235000" cy="1388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Josefin Sans"/>
                <a:ea typeface="Josefin Sans"/>
                <a:cs typeface="Josefin Sans"/>
                <a:sym typeface="Josefin Sans"/>
              </a:rPr>
              <a:t>More about our project...</a:t>
            </a:r>
            <a:endParaRPr>
              <a:latin typeface="Josefin Sans"/>
              <a:ea typeface="Josefin Sans"/>
              <a:cs typeface="Josefin Sans"/>
              <a:sym typeface="Josefin Sans"/>
            </a:endParaRPr>
          </a:p>
        </p:txBody>
      </p:sp>
      <p:sp>
        <p:nvSpPr>
          <p:cNvPr id="296" name="Google Shape;296;p31"/>
          <p:cNvSpPr txBox="1"/>
          <p:nvPr>
            <p:ph idx="1" type="body"/>
          </p:nvPr>
        </p:nvSpPr>
        <p:spPr>
          <a:xfrm>
            <a:off x="3381283" y="2053722"/>
            <a:ext cx="5235000" cy="23781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700">
                <a:latin typeface="Josefin Sans"/>
                <a:ea typeface="Josefin Sans"/>
                <a:cs typeface="Josefin Sans"/>
                <a:sym typeface="Josefin Sans"/>
              </a:rPr>
              <a:t>Our project mostly has two parts -- the first is an information gatherer which allows the users to relevant information on any searched topic and the second is a program which shows the position of a planet in our galaxy with respect to earth. For creating both of these projects, we have used </a:t>
            </a:r>
            <a:r>
              <a:rPr b="1" lang="en" sz="1700">
                <a:latin typeface="Josefin Sans"/>
                <a:ea typeface="Josefin Sans"/>
                <a:cs typeface="Josefin Sans"/>
                <a:sym typeface="Josefin Sans"/>
              </a:rPr>
              <a:t>Python </a:t>
            </a:r>
            <a:r>
              <a:rPr lang="en" sz="1700">
                <a:latin typeface="Josefin Sans"/>
                <a:ea typeface="Josefin Sans"/>
                <a:cs typeface="Josefin Sans"/>
                <a:sym typeface="Josefin Sans"/>
              </a:rPr>
              <a:t>which is a very popular programming language.</a:t>
            </a:r>
            <a:endParaRPr sz="1700">
              <a:latin typeface="Josefin Sans"/>
              <a:ea typeface="Josefin Sans"/>
              <a:cs typeface="Josefin Sans"/>
              <a:sym typeface="Josefi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2"/>
          <p:cNvSpPr txBox="1"/>
          <p:nvPr>
            <p:ph type="ctrTitle"/>
          </p:nvPr>
        </p:nvSpPr>
        <p:spPr>
          <a:xfrm>
            <a:off x="683700" y="849050"/>
            <a:ext cx="6909900" cy="129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Josefin Sans"/>
                <a:ea typeface="Josefin Sans"/>
                <a:cs typeface="Josefin Sans"/>
                <a:sym typeface="Josefin Sans"/>
              </a:rPr>
              <a:t>The Information Gatherer</a:t>
            </a:r>
            <a:endParaRPr>
              <a:latin typeface="Josefin Sans"/>
              <a:ea typeface="Josefin Sans"/>
              <a:cs typeface="Josefin Sans"/>
              <a:sym typeface="Josefin Sans"/>
            </a:endParaRPr>
          </a:p>
        </p:txBody>
      </p:sp>
      <p:sp>
        <p:nvSpPr>
          <p:cNvPr id="302" name="Google Shape;302;p32"/>
          <p:cNvSpPr txBox="1"/>
          <p:nvPr>
            <p:ph idx="1" type="body"/>
          </p:nvPr>
        </p:nvSpPr>
        <p:spPr>
          <a:xfrm>
            <a:off x="683700" y="2065250"/>
            <a:ext cx="6909900" cy="2227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800">
                <a:latin typeface="Josefin Sans"/>
                <a:ea typeface="Josefin Sans"/>
                <a:cs typeface="Josefin Sans"/>
                <a:sym typeface="Josefin Sans"/>
              </a:rPr>
              <a:t>This feature enables the user to gather information on any topic they want to study about, be it science, tech or space. User can select the option of receiving the best and most relevant websites which directly opens in their default browser and the second option is to get the best images of that topic to make the user understand about the topic better. The user can also use both the options at once and thus it becomes a great source of data gathering and studying about new things.</a:t>
            </a:r>
            <a:endParaRPr sz="1800">
              <a:latin typeface="Josefin Sans"/>
              <a:ea typeface="Josefin Sans"/>
              <a:cs typeface="Josefin Sans"/>
              <a:sym typeface="Josefi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3"/>
          <p:cNvSpPr txBox="1"/>
          <p:nvPr>
            <p:ph type="title"/>
          </p:nvPr>
        </p:nvSpPr>
        <p:spPr>
          <a:xfrm>
            <a:off x="2469775" y="426200"/>
            <a:ext cx="5867400" cy="995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Josefin Sans"/>
                <a:ea typeface="Josefin Sans"/>
                <a:cs typeface="Josefin Sans"/>
                <a:sym typeface="Josefin Sans"/>
              </a:rPr>
              <a:t>Orbit Viewer</a:t>
            </a:r>
            <a:endParaRPr>
              <a:latin typeface="Josefin Sans"/>
              <a:ea typeface="Josefin Sans"/>
              <a:cs typeface="Josefin Sans"/>
              <a:sym typeface="Josefin Sans"/>
            </a:endParaRPr>
          </a:p>
        </p:txBody>
      </p:sp>
      <p:sp>
        <p:nvSpPr>
          <p:cNvPr id="308" name="Google Shape;308;p33"/>
          <p:cNvSpPr txBox="1"/>
          <p:nvPr>
            <p:ph idx="1" type="body"/>
          </p:nvPr>
        </p:nvSpPr>
        <p:spPr>
          <a:xfrm>
            <a:off x="2469775" y="1874225"/>
            <a:ext cx="5867400" cy="2550600"/>
          </a:xfrm>
          <a:prstGeom prst="rect">
            <a:avLst/>
          </a:prstGeom>
        </p:spPr>
        <p:txBody>
          <a:bodyPr anchorCtr="0" anchor="t" bIns="91425" lIns="91425" spcFirstLastPara="1" rIns="91425" wrap="square" tIns="91425">
            <a:normAutofit fontScale="92500" lnSpcReduction="20000"/>
          </a:bodyPr>
          <a:lstStyle/>
          <a:p>
            <a:pPr indent="0" lvl="0" marL="0" rtl="0" algn="just">
              <a:spcBef>
                <a:spcPts val="0"/>
              </a:spcBef>
              <a:spcAft>
                <a:spcPts val="1600"/>
              </a:spcAft>
              <a:buNone/>
            </a:pPr>
            <a:r>
              <a:rPr lang="en" sz="1908">
                <a:latin typeface="Josefin Sans"/>
                <a:ea typeface="Josefin Sans"/>
                <a:cs typeface="Josefin Sans"/>
                <a:sym typeface="Josefin Sans"/>
              </a:rPr>
              <a:t>This part of the application calculates the what fraction of the orbit has been completed by a planet and then uses that information to plot the planet in its orbit. The orbits and planets are not to scale but are adjusted to fit the screen. The planet in question is plotted along with Earth in order to relate its position with our planet. Currently it doesn’t have a very high accuracy but we are trying to improve it by finding alternative methods to determine the location of planets in their orbit.</a:t>
            </a:r>
            <a:endParaRPr sz="1908">
              <a:latin typeface="Josefin Sans"/>
              <a:ea typeface="Josefin Sans"/>
              <a:cs typeface="Josefin Sans"/>
              <a:sym typeface="Josefi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Josefin Sans"/>
                <a:ea typeface="Josefin Sans"/>
                <a:cs typeface="Josefin Sans"/>
                <a:sym typeface="Josefin Sans"/>
              </a:rPr>
              <a:t>Working of our Project</a:t>
            </a:r>
            <a:endParaRPr>
              <a:latin typeface="Josefin Sans"/>
              <a:ea typeface="Josefin Sans"/>
              <a:cs typeface="Josefin Sans"/>
              <a:sym typeface="Josefin Sans"/>
            </a:endParaRPr>
          </a:p>
        </p:txBody>
      </p:sp>
      <p:sp>
        <p:nvSpPr>
          <p:cNvPr id="314" name="Google Shape;314;p34"/>
          <p:cNvSpPr txBox="1"/>
          <p:nvPr>
            <p:ph idx="1" type="body"/>
          </p:nvPr>
        </p:nvSpPr>
        <p:spPr>
          <a:xfrm>
            <a:off x="311700" y="1152475"/>
            <a:ext cx="8520600" cy="3223800"/>
          </a:xfrm>
          <a:prstGeom prst="rect">
            <a:avLst/>
          </a:prstGeom>
        </p:spPr>
        <p:txBody>
          <a:bodyPr anchorCtr="0" anchor="t" bIns="91425" lIns="91425" spcFirstLastPara="1" rIns="91425" wrap="square" tIns="91425">
            <a:normAutofit/>
          </a:bodyPr>
          <a:lstStyle/>
          <a:p>
            <a:pPr indent="0" lvl="0" marL="0" rtl="0" algn="just">
              <a:spcBef>
                <a:spcPts val="0"/>
              </a:spcBef>
              <a:spcAft>
                <a:spcPts val="1600"/>
              </a:spcAft>
              <a:buNone/>
            </a:pPr>
            <a:r>
              <a:rPr lang="en" sz="1900">
                <a:latin typeface="Josefin Sans"/>
                <a:ea typeface="Josefin Sans"/>
                <a:cs typeface="Josefin Sans"/>
                <a:sym typeface="Josefin Sans"/>
              </a:rPr>
              <a:t>The code of our project is basically divided into two parts. The </a:t>
            </a:r>
            <a:r>
              <a:rPr lang="en" sz="1900">
                <a:latin typeface="Josefin Sans"/>
                <a:ea typeface="Josefin Sans"/>
                <a:cs typeface="Josefin Sans"/>
                <a:sym typeface="Josefin Sans"/>
              </a:rPr>
              <a:t>first</a:t>
            </a:r>
            <a:r>
              <a:rPr lang="en" sz="1900">
                <a:latin typeface="Josefin Sans"/>
                <a:ea typeface="Josefin Sans"/>
                <a:cs typeface="Josefin Sans"/>
                <a:sym typeface="Josefin Sans"/>
              </a:rPr>
              <a:t> one is the web </a:t>
            </a:r>
            <a:r>
              <a:rPr lang="en" sz="1900">
                <a:latin typeface="Josefin Sans"/>
                <a:ea typeface="Josefin Sans"/>
                <a:cs typeface="Josefin Sans"/>
                <a:sym typeface="Josefin Sans"/>
              </a:rPr>
              <a:t>scraper</a:t>
            </a:r>
            <a:r>
              <a:rPr lang="en" sz="1900">
                <a:latin typeface="Josefin Sans"/>
                <a:ea typeface="Josefin Sans"/>
                <a:cs typeface="Josefin Sans"/>
                <a:sym typeface="Josefin Sans"/>
              </a:rPr>
              <a:t> which collects data </a:t>
            </a:r>
            <a:r>
              <a:rPr lang="en" sz="1900">
                <a:latin typeface="Josefin Sans"/>
                <a:ea typeface="Josefin Sans"/>
                <a:cs typeface="Josefin Sans"/>
                <a:sym typeface="Josefin Sans"/>
              </a:rPr>
              <a:t>according</a:t>
            </a:r>
            <a:r>
              <a:rPr lang="en" sz="1900">
                <a:latin typeface="Josefin Sans"/>
                <a:ea typeface="Josefin Sans"/>
                <a:cs typeface="Josefin Sans"/>
                <a:sym typeface="Josefin Sans"/>
              </a:rPr>
              <a:t> to the users’ </a:t>
            </a:r>
            <a:r>
              <a:rPr lang="en" sz="1900">
                <a:latin typeface="Josefin Sans"/>
                <a:ea typeface="Josefin Sans"/>
                <a:cs typeface="Josefin Sans"/>
                <a:sym typeface="Josefin Sans"/>
              </a:rPr>
              <a:t>command</a:t>
            </a:r>
            <a:r>
              <a:rPr lang="en" sz="1900">
                <a:latin typeface="Josefin Sans"/>
                <a:ea typeface="Josefin Sans"/>
                <a:cs typeface="Josefin Sans"/>
                <a:sym typeface="Josefin Sans"/>
              </a:rPr>
              <a:t>. The web scraper is </a:t>
            </a:r>
            <a:r>
              <a:rPr lang="en" sz="1900">
                <a:latin typeface="Josefin Sans"/>
                <a:ea typeface="Josefin Sans"/>
                <a:cs typeface="Josefin Sans"/>
                <a:sym typeface="Josefin Sans"/>
              </a:rPr>
              <a:t>further</a:t>
            </a:r>
            <a:r>
              <a:rPr lang="en" sz="1900">
                <a:latin typeface="Josefin Sans"/>
                <a:ea typeface="Josefin Sans"/>
                <a:cs typeface="Josefin Sans"/>
                <a:sym typeface="Josefin Sans"/>
              </a:rPr>
              <a:t> divided into an image collector which collects the most relevant and high quality pictures about the searched topic and displays it. F</a:t>
            </a:r>
            <a:r>
              <a:rPr lang="en" sz="1900">
                <a:latin typeface="Josefin Sans"/>
                <a:ea typeface="Josefin Sans"/>
                <a:cs typeface="Josefin Sans"/>
                <a:sym typeface="Josefin Sans"/>
              </a:rPr>
              <a:t>inally</a:t>
            </a:r>
            <a:r>
              <a:rPr lang="en" sz="1900">
                <a:latin typeface="Josefin Sans"/>
                <a:ea typeface="Josefin Sans"/>
                <a:cs typeface="Josefin Sans"/>
                <a:sym typeface="Josefin Sans"/>
              </a:rPr>
              <a:t> there is the data collector which </a:t>
            </a:r>
            <a:r>
              <a:rPr lang="en" sz="1900">
                <a:latin typeface="Josefin Sans"/>
                <a:ea typeface="Josefin Sans"/>
                <a:cs typeface="Josefin Sans"/>
                <a:sym typeface="Josefin Sans"/>
              </a:rPr>
              <a:t>collects data from the web and </a:t>
            </a:r>
            <a:r>
              <a:rPr lang="en" sz="1900">
                <a:latin typeface="Josefin Sans"/>
                <a:ea typeface="Josefin Sans"/>
                <a:cs typeface="Josefin Sans"/>
                <a:sym typeface="Josefin Sans"/>
              </a:rPr>
              <a:t>gathers some URL</a:t>
            </a:r>
            <a:r>
              <a:rPr lang="en" sz="1900">
                <a:latin typeface="Josefin Sans"/>
                <a:ea typeface="Josefin Sans"/>
                <a:cs typeface="Josefin Sans"/>
                <a:sym typeface="Josefin Sans"/>
              </a:rPr>
              <a:t>s</a:t>
            </a:r>
            <a:r>
              <a:rPr lang="en" sz="1900">
                <a:latin typeface="Josefin Sans"/>
                <a:ea typeface="Josefin Sans"/>
                <a:cs typeface="Josefin Sans"/>
                <a:sym typeface="Josefin Sans"/>
              </a:rPr>
              <a:t> about the searched topic and finally opens a few websites which seem to be the most relevant and have the best details about the topic.</a:t>
            </a:r>
            <a:endParaRPr sz="1900">
              <a:latin typeface="Josefin Sans"/>
              <a:ea typeface="Josefin Sans"/>
              <a:cs typeface="Josefin Sans"/>
              <a:sym typeface="Josefi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5"/>
          <p:cNvSpPr txBox="1"/>
          <p:nvPr>
            <p:ph type="title"/>
          </p:nvPr>
        </p:nvSpPr>
        <p:spPr>
          <a:xfrm>
            <a:off x="762025" y="1189150"/>
            <a:ext cx="7620000" cy="857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Working of our Project</a:t>
            </a:r>
            <a:endParaRPr/>
          </a:p>
        </p:txBody>
      </p:sp>
      <p:sp>
        <p:nvSpPr>
          <p:cNvPr id="320" name="Google Shape;320;p35"/>
          <p:cNvSpPr txBox="1"/>
          <p:nvPr>
            <p:ph idx="1" type="body"/>
          </p:nvPr>
        </p:nvSpPr>
        <p:spPr>
          <a:xfrm>
            <a:off x="762025" y="2253000"/>
            <a:ext cx="7620000" cy="2334600"/>
          </a:xfrm>
          <a:prstGeom prst="rect">
            <a:avLst/>
          </a:prstGeom>
        </p:spPr>
        <p:txBody>
          <a:bodyPr anchorCtr="0" anchor="t" bIns="91425" lIns="91425" spcFirstLastPara="1" rIns="91425" wrap="square" tIns="91425">
            <a:normAutofit/>
          </a:bodyPr>
          <a:lstStyle/>
          <a:p>
            <a:pPr indent="0" lvl="0" marL="0" rtl="0" algn="just">
              <a:spcBef>
                <a:spcPts val="0"/>
              </a:spcBef>
              <a:spcAft>
                <a:spcPts val="1600"/>
              </a:spcAft>
              <a:buNone/>
            </a:pPr>
            <a:r>
              <a:rPr lang="en">
                <a:latin typeface="Josefin Sans"/>
                <a:ea typeface="Josefin Sans"/>
                <a:cs typeface="Josefin Sans"/>
                <a:sym typeface="Josefin Sans"/>
              </a:rPr>
              <a:t>It also provides additional links if the user is interested in studying about the topic more. Both of these functions are performed using the Google Custom Search API and many other libraries such as urllib3, webbrowser, googleapiclient, pillow, datetime, keyboard which help in the proper functioning of the code.</a:t>
            </a:r>
            <a:endParaRPr>
              <a:latin typeface="Josefin Sans"/>
              <a:ea typeface="Josefin Sans"/>
              <a:cs typeface="Josefin Sans"/>
              <a:sym typeface="Josefi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6"/>
          <p:cNvSpPr txBox="1"/>
          <p:nvPr>
            <p:ph type="title"/>
          </p:nvPr>
        </p:nvSpPr>
        <p:spPr>
          <a:xfrm>
            <a:off x="324475" y="148225"/>
            <a:ext cx="5244900" cy="1373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Working of our Project</a:t>
            </a:r>
            <a:endParaRPr/>
          </a:p>
        </p:txBody>
      </p:sp>
      <p:sp>
        <p:nvSpPr>
          <p:cNvPr id="326" name="Google Shape;326;p36"/>
          <p:cNvSpPr txBox="1"/>
          <p:nvPr>
            <p:ph idx="1" type="body"/>
          </p:nvPr>
        </p:nvSpPr>
        <p:spPr>
          <a:xfrm>
            <a:off x="324475" y="1920450"/>
            <a:ext cx="8494800" cy="27042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2000">
                <a:latin typeface="Josefin Sans"/>
                <a:ea typeface="Josefin Sans"/>
                <a:cs typeface="Josefin Sans"/>
                <a:sym typeface="Josefin Sans"/>
              </a:rPr>
              <a:t>For the second part, the program utilizes the information </a:t>
            </a:r>
            <a:r>
              <a:rPr lang="en" sz="2000" u="sng">
                <a:solidFill>
                  <a:schemeClr val="hlink"/>
                </a:solidFill>
                <a:latin typeface="Josefin Sans"/>
                <a:ea typeface="Josefin Sans"/>
                <a:cs typeface="Josefin Sans"/>
                <a:sym typeface="Josefin Sans"/>
                <a:hlinkClick r:id="rId3"/>
              </a:rPr>
              <a:t>on this website</a:t>
            </a:r>
            <a:r>
              <a:rPr lang="en" sz="2000">
                <a:latin typeface="Josefin Sans"/>
                <a:ea typeface="Josefin Sans"/>
                <a:cs typeface="Josefin Sans"/>
                <a:sym typeface="Josefin Sans"/>
              </a:rPr>
              <a:t> in order to locate the orbits of the planets. We have used the Turtle module in python in order to display the results. </a:t>
            </a:r>
            <a:endParaRPr sz="2000">
              <a:latin typeface="Josefin Sans"/>
              <a:ea typeface="Josefin Sans"/>
              <a:cs typeface="Josefin Sans"/>
              <a:sym typeface="Josefin Sans"/>
            </a:endParaRPr>
          </a:p>
          <a:p>
            <a:pPr indent="0" lvl="0" marL="0" rtl="0" algn="just">
              <a:spcBef>
                <a:spcPts val="1600"/>
              </a:spcBef>
              <a:spcAft>
                <a:spcPts val="1600"/>
              </a:spcAft>
              <a:buNone/>
            </a:pPr>
            <a:r>
              <a:rPr lang="en" sz="2000">
                <a:latin typeface="Josefin Sans"/>
                <a:ea typeface="Josefin Sans"/>
                <a:cs typeface="Josefin Sans"/>
                <a:sym typeface="Josefin Sans"/>
              </a:rPr>
              <a:t>Currently, our prototype is able to display the locations of mercury and earth on the day the program is being ran. </a:t>
            </a:r>
            <a:endParaRPr sz="2000">
              <a:latin typeface="Josefin Sans"/>
              <a:ea typeface="Josefin Sans"/>
              <a:cs typeface="Josefin Sans"/>
              <a:sym typeface="Josefi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